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30" r:id="rId2"/>
    <p:sldId id="540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13" r:id="rId12"/>
    <p:sldId id="523" r:id="rId13"/>
    <p:sldId id="464" r:id="rId14"/>
    <p:sldId id="487" r:id="rId15"/>
    <p:sldId id="498" r:id="rId16"/>
    <p:sldId id="515" r:id="rId17"/>
    <p:sldId id="514" r:id="rId18"/>
    <p:sldId id="516" r:id="rId19"/>
    <p:sldId id="517" r:id="rId20"/>
    <p:sldId id="518" r:id="rId21"/>
    <p:sldId id="519" r:id="rId22"/>
    <p:sldId id="470" r:id="rId23"/>
    <p:sldId id="466" r:id="rId24"/>
    <p:sldId id="526" r:id="rId25"/>
    <p:sldId id="527" r:id="rId26"/>
    <p:sldId id="528" r:id="rId2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74AB"/>
    <a:srgbClr val="7BA8DF"/>
    <a:srgbClr val="BCD3EE"/>
    <a:srgbClr val="D1E0F3"/>
    <a:srgbClr val="BFD5EF"/>
    <a:srgbClr val="FF7D7D"/>
    <a:srgbClr val="FFCCFF"/>
    <a:srgbClr val="A6D86E"/>
    <a:srgbClr val="FFFF8F"/>
    <a:srgbClr val="E4ED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219" autoAdjust="0"/>
    <p:restoredTop sz="99264" autoAdjust="0"/>
  </p:normalViewPr>
  <p:slideViewPr>
    <p:cSldViewPr>
      <p:cViewPr>
        <p:scale>
          <a:sx n="110" d="100"/>
          <a:sy n="110" d="100"/>
        </p:scale>
        <p:origin x="-46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1.png"/><Relationship Id="rId1" Type="http://schemas.openxmlformats.org/officeDocument/2006/relationships/image" Target="../media/image271.png"/><Relationship Id="rId6" Type="http://schemas.openxmlformats.org/officeDocument/2006/relationships/image" Target="../media/image321.png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16C81-14E9-48D4-B3BD-1915A6AC821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1B21A52-2B0B-484A-A9B2-12202A4C8AC0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необходимость повышения производительности труда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BBFBDAF8-0066-4476-992C-F7DD6C2E4705}" type="parTrans" cxnId="{15D76296-952F-485F-9657-5747C16757B1}">
      <dgm:prSet/>
      <dgm:spPr/>
      <dgm:t>
        <a:bodyPr/>
        <a:lstStyle/>
        <a:p>
          <a:endParaRPr lang="ru-RU"/>
        </a:p>
      </dgm:t>
    </dgm:pt>
    <dgm:pt modelId="{DDC647BE-E9C3-449B-AAC7-8313230654BA}" type="sibTrans" cxnId="{15D76296-952F-485F-9657-5747C16757B1}">
      <dgm:prSet/>
      <dgm:spPr/>
      <dgm:t>
        <a:bodyPr/>
        <a:lstStyle/>
        <a:p>
          <a:endParaRPr lang="ru-RU"/>
        </a:p>
      </dgm:t>
    </dgm:pt>
    <dgm:pt modelId="{4581F6DA-5DB3-4CAB-B862-70459A7445BD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растущая потребность в качественных муниципальных услугах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5B42B52-2144-48BD-9339-CD7B948E3A41}" type="parTrans" cxnId="{07D88998-86F8-4819-8876-8201AB879B7D}">
      <dgm:prSet/>
      <dgm:spPr/>
      <dgm:t>
        <a:bodyPr/>
        <a:lstStyle/>
        <a:p>
          <a:endParaRPr lang="ru-RU"/>
        </a:p>
      </dgm:t>
    </dgm:pt>
    <dgm:pt modelId="{9E29973C-61B7-4D5C-AA4E-BDC76F7172B6}" type="sibTrans" cxnId="{07D88998-86F8-4819-8876-8201AB879B7D}">
      <dgm:prSet/>
      <dgm:spPr/>
      <dgm:t>
        <a:bodyPr/>
        <a:lstStyle/>
        <a:p>
          <a:endParaRPr lang="ru-RU"/>
        </a:p>
      </dgm:t>
    </dgm:pt>
    <dgm:pt modelId="{CF212099-C2CB-4FD4-BE97-6F489782161F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необходимость внедрения новой управленческой системы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99ACEAB1-35AA-4E35-8F5D-D9E8D8E73224}" type="parTrans" cxnId="{21476CB5-2436-4C9F-A017-6AF19F3E86C5}">
      <dgm:prSet/>
      <dgm:spPr/>
      <dgm:t>
        <a:bodyPr/>
        <a:lstStyle/>
        <a:p>
          <a:endParaRPr lang="ru-RU"/>
        </a:p>
      </dgm:t>
    </dgm:pt>
    <dgm:pt modelId="{DB84145C-12BF-41C4-BAF3-F86B0232EECA}" type="sibTrans" cxnId="{21476CB5-2436-4C9F-A017-6AF19F3E86C5}">
      <dgm:prSet/>
      <dgm:spPr/>
      <dgm:t>
        <a:bodyPr/>
        <a:lstStyle/>
        <a:p>
          <a:endParaRPr lang="ru-RU"/>
        </a:p>
      </dgm:t>
    </dgm:pt>
    <dgm:pt modelId="{6A4A2700-9F3D-429C-9FB3-59050C42395B}" type="pres">
      <dgm:prSet presAssocID="{9FD16C81-14E9-48D4-B3BD-1915A6AC82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E13E34-83FA-44AF-ADDB-59E75A4DCF2B}" type="pres">
      <dgm:prSet presAssocID="{9FD16C81-14E9-48D4-B3BD-1915A6AC8219}" presName="Name1" presStyleCnt="0"/>
      <dgm:spPr/>
    </dgm:pt>
    <dgm:pt modelId="{EF488C58-F03F-4806-9E19-43FBB97E1355}" type="pres">
      <dgm:prSet presAssocID="{9FD16C81-14E9-48D4-B3BD-1915A6AC8219}" presName="cycle" presStyleCnt="0"/>
      <dgm:spPr/>
    </dgm:pt>
    <dgm:pt modelId="{F7B57B14-A758-46D9-92A2-6B6636F9F8E9}" type="pres">
      <dgm:prSet presAssocID="{9FD16C81-14E9-48D4-B3BD-1915A6AC8219}" presName="srcNode" presStyleLbl="node1" presStyleIdx="0" presStyleCnt="3"/>
      <dgm:spPr/>
    </dgm:pt>
    <dgm:pt modelId="{A5C6C4C4-4F02-45BA-8636-2916C0BC62BF}" type="pres">
      <dgm:prSet presAssocID="{9FD16C81-14E9-48D4-B3BD-1915A6AC821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3DCF2-6D39-490A-B3D6-2CC7247C8E88}" type="pres">
      <dgm:prSet presAssocID="{9FD16C81-14E9-48D4-B3BD-1915A6AC8219}" presName="extraNode" presStyleLbl="node1" presStyleIdx="0" presStyleCnt="3"/>
      <dgm:spPr/>
    </dgm:pt>
    <dgm:pt modelId="{8D0AB8EC-AE60-4FD1-AD9F-10F359C33087}" type="pres">
      <dgm:prSet presAssocID="{9FD16C81-14E9-48D4-B3BD-1915A6AC8219}" presName="dstNode" presStyleLbl="node1" presStyleIdx="0" presStyleCnt="3"/>
      <dgm:spPr/>
    </dgm:pt>
    <dgm:pt modelId="{C6449E88-34D1-4A37-A743-E4328953D565}" type="pres">
      <dgm:prSet presAssocID="{B1B21A52-2B0B-484A-A9B2-12202A4C8A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8946D-38B6-45B9-9DC8-122620810D6D}" type="pres">
      <dgm:prSet presAssocID="{B1B21A52-2B0B-484A-A9B2-12202A4C8AC0}" presName="accent_1" presStyleCnt="0"/>
      <dgm:spPr/>
    </dgm:pt>
    <dgm:pt modelId="{F9281E98-4D69-4977-A1D8-80D74C56A6DE}" type="pres">
      <dgm:prSet presAssocID="{B1B21A52-2B0B-484A-A9B2-12202A4C8AC0}" presName="accentRepeatNode" presStyleLbl="solidFgAcc1" presStyleIdx="0" presStyleCnt="3"/>
      <dgm:spPr/>
    </dgm:pt>
    <dgm:pt modelId="{66E34AD5-DC38-4EEF-BDDC-AA92B8DF7207}" type="pres">
      <dgm:prSet presAssocID="{4581F6DA-5DB3-4CAB-B862-70459A7445BD}" presName="text_2" presStyleLbl="node1" presStyleIdx="1" presStyleCnt="3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70D5-BD83-4436-B2F6-97AB0AB52BD2}" type="pres">
      <dgm:prSet presAssocID="{4581F6DA-5DB3-4CAB-B862-70459A7445BD}" presName="accent_2" presStyleCnt="0"/>
      <dgm:spPr/>
    </dgm:pt>
    <dgm:pt modelId="{E883361C-7EF0-4374-9055-7A7440BA693B}" type="pres">
      <dgm:prSet presAssocID="{4581F6DA-5DB3-4CAB-B862-70459A7445BD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148B874A-B52D-4F65-A17B-ED9147D0D86C}" type="pres">
      <dgm:prSet presAssocID="{CF212099-C2CB-4FD4-BE97-6F489782161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C95C2-0A3C-4BB9-B451-EFF55CEEDEC5}" type="pres">
      <dgm:prSet presAssocID="{CF212099-C2CB-4FD4-BE97-6F489782161F}" presName="accent_3" presStyleCnt="0"/>
      <dgm:spPr/>
    </dgm:pt>
    <dgm:pt modelId="{B12A6BFC-44D4-40F4-8CE4-B2EB07A24000}" type="pres">
      <dgm:prSet presAssocID="{CF212099-C2CB-4FD4-BE97-6F489782161F}" presName="accentRepeatNode" presStyleLbl="solidFgAcc1" presStyleIdx="2" presStyleCnt="3"/>
      <dgm:spPr/>
    </dgm:pt>
  </dgm:ptLst>
  <dgm:cxnLst>
    <dgm:cxn modelId="{15D76296-952F-485F-9657-5747C16757B1}" srcId="{9FD16C81-14E9-48D4-B3BD-1915A6AC8219}" destId="{B1B21A52-2B0B-484A-A9B2-12202A4C8AC0}" srcOrd="0" destOrd="0" parTransId="{BBFBDAF8-0066-4476-992C-F7DD6C2E4705}" sibTransId="{DDC647BE-E9C3-449B-AAC7-8313230654BA}"/>
    <dgm:cxn modelId="{07D88998-86F8-4819-8876-8201AB879B7D}" srcId="{9FD16C81-14E9-48D4-B3BD-1915A6AC8219}" destId="{4581F6DA-5DB3-4CAB-B862-70459A7445BD}" srcOrd="1" destOrd="0" parTransId="{85B42B52-2144-48BD-9339-CD7B948E3A41}" sibTransId="{9E29973C-61B7-4D5C-AA4E-BDC76F7172B6}"/>
    <dgm:cxn modelId="{DAD6C851-4436-4C98-8F6F-E262310057F4}" type="presOf" srcId="{DDC647BE-E9C3-449B-AAC7-8313230654BA}" destId="{A5C6C4C4-4F02-45BA-8636-2916C0BC62BF}" srcOrd="0" destOrd="0" presId="urn:microsoft.com/office/officeart/2008/layout/VerticalCurvedList"/>
    <dgm:cxn modelId="{6A41488F-E7D4-4F79-B066-69522535996B}" type="presOf" srcId="{9FD16C81-14E9-48D4-B3BD-1915A6AC8219}" destId="{6A4A2700-9F3D-429C-9FB3-59050C42395B}" srcOrd="0" destOrd="0" presId="urn:microsoft.com/office/officeart/2008/layout/VerticalCurvedList"/>
    <dgm:cxn modelId="{21476CB5-2436-4C9F-A017-6AF19F3E86C5}" srcId="{9FD16C81-14E9-48D4-B3BD-1915A6AC8219}" destId="{CF212099-C2CB-4FD4-BE97-6F489782161F}" srcOrd="2" destOrd="0" parTransId="{99ACEAB1-35AA-4E35-8F5D-D9E8D8E73224}" sibTransId="{DB84145C-12BF-41C4-BAF3-F86B0232EECA}"/>
    <dgm:cxn modelId="{63820E81-A834-46A9-AB16-7060CB959B86}" type="presOf" srcId="{CF212099-C2CB-4FD4-BE97-6F489782161F}" destId="{148B874A-B52D-4F65-A17B-ED9147D0D86C}" srcOrd="0" destOrd="0" presId="urn:microsoft.com/office/officeart/2008/layout/VerticalCurvedList"/>
    <dgm:cxn modelId="{EB3858C2-8A54-4C76-BCAD-AA4D64E5E4FF}" type="presOf" srcId="{B1B21A52-2B0B-484A-A9B2-12202A4C8AC0}" destId="{C6449E88-34D1-4A37-A743-E4328953D565}" srcOrd="0" destOrd="0" presId="urn:microsoft.com/office/officeart/2008/layout/VerticalCurvedList"/>
    <dgm:cxn modelId="{E16BEA4B-8B02-4050-919F-55FEB77E7103}" type="presOf" srcId="{4581F6DA-5DB3-4CAB-B862-70459A7445BD}" destId="{66E34AD5-DC38-4EEF-BDDC-AA92B8DF7207}" srcOrd="0" destOrd="0" presId="urn:microsoft.com/office/officeart/2008/layout/VerticalCurvedList"/>
    <dgm:cxn modelId="{F4ACCFE6-4FC1-4432-92E8-A52D6F5297C6}" type="presParOf" srcId="{6A4A2700-9F3D-429C-9FB3-59050C42395B}" destId="{8EE13E34-83FA-44AF-ADDB-59E75A4DCF2B}" srcOrd="0" destOrd="0" presId="urn:microsoft.com/office/officeart/2008/layout/VerticalCurvedList"/>
    <dgm:cxn modelId="{9A3A1FB8-F9DD-4EFF-B245-E5AE078D5ECB}" type="presParOf" srcId="{8EE13E34-83FA-44AF-ADDB-59E75A4DCF2B}" destId="{EF488C58-F03F-4806-9E19-43FBB97E1355}" srcOrd="0" destOrd="0" presId="urn:microsoft.com/office/officeart/2008/layout/VerticalCurvedList"/>
    <dgm:cxn modelId="{A66572BF-0199-40AA-A210-314ECD21CC63}" type="presParOf" srcId="{EF488C58-F03F-4806-9E19-43FBB97E1355}" destId="{F7B57B14-A758-46D9-92A2-6B6636F9F8E9}" srcOrd="0" destOrd="0" presId="urn:microsoft.com/office/officeart/2008/layout/VerticalCurvedList"/>
    <dgm:cxn modelId="{C6B8A001-2B45-418F-86B2-59699E3F22F7}" type="presParOf" srcId="{EF488C58-F03F-4806-9E19-43FBB97E1355}" destId="{A5C6C4C4-4F02-45BA-8636-2916C0BC62BF}" srcOrd="1" destOrd="0" presId="urn:microsoft.com/office/officeart/2008/layout/VerticalCurvedList"/>
    <dgm:cxn modelId="{3C27946C-0DCE-413F-99A5-59F6916B6843}" type="presParOf" srcId="{EF488C58-F03F-4806-9E19-43FBB97E1355}" destId="{8A33DCF2-6D39-490A-B3D6-2CC7247C8E88}" srcOrd="2" destOrd="0" presId="urn:microsoft.com/office/officeart/2008/layout/VerticalCurvedList"/>
    <dgm:cxn modelId="{3965CEB9-874B-494C-93F2-37575A22121C}" type="presParOf" srcId="{EF488C58-F03F-4806-9E19-43FBB97E1355}" destId="{8D0AB8EC-AE60-4FD1-AD9F-10F359C33087}" srcOrd="3" destOrd="0" presId="urn:microsoft.com/office/officeart/2008/layout/VerticalCurvedList"/>
    <dgm:cxn modelId="{42E2707F-388C-40DC-8F85-5BD3E8A995D8}" type="presParOf" srcId="{8EE13E34-83FA-44AF-ADDB-59E75A4DCF2B}" destId="{C6449E88-34D1-4A37-A743-E4328953D565}" srcOrd="1" destOrd="0" presId="urn:microsoft.com/office/officeart/2008/layout/VerticalCurvedList"/>
    <dgm:cxn modelId="{EA7DE7FD-8329-4901-A9EB-BD97978D29BF}" type="presParOf" srcId="{8EE13E34-83FA-44AF-ADDB-59E75A4DCF2B}" destId="{D598946D-38B6-45B9-9DC8-122620810D6D}" srcOrd="2" destOrd="0" presId="urn:microsoft.com/office/officeart/2008/layout/VerticalCurvedList"/>
    <dgm:cxn modelId="{1227B3D5-D6FF-4F93-876A-B2AA036B8D3B}" type="presParOf" srcId="{D598946D-38B6-45B9-9DC8-122620810D6D}" destId="{F9281E98-4D69-4977-A1D8-80D74C56A6DE}" srcOrd="0" destOrd="0" presId="urn:microsoft.com/office/officeart/2008/layout/VerticalCurvedList"/>
    <dgm:cxn modelId="{0F973524-BF73-4F5D-89E0-6B9F97F43AC2}" type="presParOf" srcId="{8EE13E34-83FA-44AF-ADDB-59E75A4DCF2B}" destId="{66E34AD5-DC38-4EEF-BDDC-AA92B8DF7207}" srcOrd="3" destOrd="0" presId="urn:microsoft.com/office/officeart/2008/layout/VerticalCurvedList"/>
    <dgm:cxn modelId="{9AD58EAA-A413-4875-8FD2-5B22EF5C2DBD}" type="presParOf" srcId="{8EE13E34-83FA-44AF-ADDB-59E75A4DCF2B}" destId="{775670D5-BD83-4436-B2F6-97AB0AB52BD2}" srcOrd="4" destOrd="0" presId="urn:microsoft.com/office/officeart/2008/layout/VerticalCurvedList"/>
    <dgm:cxn modelId="{973E4F25-1894-41F4-B864-2217E54BAACE}" type="presParOf" srcId="{775670D5-BD83-4436-B2F6-97AB0AB52BD2}" destId="{E883361C-7EF0-4374-9055-7A7440BA693B}" srcOrd="0" destOrd="0" presId="urn:microsoft.com/office/officeart/2008/layout/VerticalCurvedList"/>
    <dgm:cxn modelId="{F08C7F39-8E90-4004-8F15-40814B186120}" type="presParOf" srcId="{8EE13E34-83FA-44AF-ADDB-59E75A4DCF2B}" destId="{148B874A-B52D-4F65-A17B-ED9147D0D86C}" srcOrd="5" destOrd="0" presId="urn:microsoft.com/office/officeart/2008/layout/VerticalCurvedList"/>
    <dgm:cxn modelId="{F9FFF2BC-7EE9-4CDF-AFE2-5F0B77537A7E}" type="presParOf" srcId="{8EE13E34-83FA-44AF-ADDB-59E75A4DCF2B}" destId="{E41C95C2-0A3C-4BB9-B451-EFF55CEEDEC5}" srcOrd="6" destOrd="0" presId="urn:microsoft.com/office/officeart/2008/layout/VerticalCurvedList"/>
    <dgm:cxn modelId="{2DA870BD-0772-4C9E-AF63-314B5610FF2C}" type="presParOf" srcId="{E41C95C2-0A3C-4BB9-B451-EFF55CEEDEC5}" destId="{B12A6BFC-44D4-40F4-8CE4-B2EB07A240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Неравномерное распределение рабочей нагрузки из-за недостаточно широкой квалификации персонала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9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Частые прогулы и большая текучесть кадров</a:t>
          </a:r>
        </a:p>
        <a:p>
          <a:endParaRPr lang="ru-RU" sz="12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Недостаточная оценка профессиональных навыков перед приемом на работу</a:t>
          </a:r>
        </a:p>
        <a:p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Нарушение сроков выполнения проектов</a:t>
          </a:r>
        </a:p>
        <a:p>
          <a:endParaRPr lang="ru-RU" sz="10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Неэффективная система управления результативностью</a:t>
          </a:r>
        </a:p>
        <a:p>
          <a:endParaRPr lang="ru-RU" sz="10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 custScaleX="15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 custScaleX="16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 custScaleX="14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 custScaleX="137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D644E4AB-10AD-4C33-957E-978BEEE7F7A0}" type="presOf" srcId="{97333875-E00A-44B6-AB47-DFF65799457B}" destId="{C3A59531-7C85-49F2-A692-9C34AE991C52}" srcOrd="0" destOrd="0" presId="urn:microsoft.com/office/officeart/2005/8/layout/hProcess11"/>
    <dgm:cxn modelId="{A83374F2-C8CB-4E2C-A589-8B0FC8664751}" type="presOf" srcId="{1F61F241-1343-4CE0-99F5-0FD3F59A8A3C}" destId="{43BC8C59-6D40-48DD-935E-15A5624534C1}" srcOrd="0" destOrd="0" presId="urn:microsoft.com/office/officeart/2005/8/layout/hProcess11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0075E9B3-3BDB-4CAC-9A70-7A791D90ADF8}" type="presOf" srcId="{A26F9E98-030F-4163-BDFE-9A275B34062C}" destId="{469DB928-FE4A-46FF-90B3-1E0AA23B9368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9FE42BD3-A5E2-47C6-B32E-C1518BD5E06B}" type="presOf" srcId="{3542A815-C893-4873-A69E-6B301A5D0103}" destId="{6FC83204-BE36-4831-8613-C03DF4435C8F}" srcOrd="0" destOrd="0" presId="urn:microsoft.com/office/officeart/2005/8/layout/hProcess11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FBA4CF12-54CF-457A-8E57-8A4719734451}" type="presOf" srcId="{44B4A468-3C9D-4E1A-948A-96E0BF27793F}" destId="{49D63263-8963-42FF-AEA6-EB0B5497DD9D}" srcOrd="0" destOrd="0" presId="urn:microsoft.com/office/officeart/2005/8/layout/hProcess11"/>
    <dgm:cxn modelId="{F095FBBC-F826-4657-8C36-55DE5C73C911}" type="presOf" srcId="{4CE06CD2-30B9-4124-A787-4D6792174C78}" destId="{8B3A4337-24A5-453F-9D83-171C7CF15590}" srcOrd="0" destOrd="0" presId="urn:microsoft.com/office/officeart/2005/8/layout/hProcess11"/>
    <dgm:cxn modelId="{F22F6FD6-D521-43FF-BC2B-8C2D785A9FAE}" type="presParOf" srcId="{C3A59531-7C85-49F2-A692-9C34AE991C52}" destId="{B33C4018-4610-4B21-9BF8-C6A3C708C5F0}" srcOrd="0" destOrd="0" presId="urn:microsoft.com/office/officeart/2005/8/layout/hProcess11"/>
    <dgm:cxn modelId="{DEA68B0A-3FE4-4F65-B5C4-14AF5224E72C}" type="presParOf" srcId="{C3A59531-7C85-49F2-A692-9C34AE991C52}" destId="{2A31295C-45A8-47DF-A492-31AB145CFF1E}" srcOrd="1" destOrd="0" presId="urn:microsoft.com/office/officeart/2005/8/layout/hProcess11"/>
    <dgm:cxn modelId="{68E5A82E-11BD-4EFC-930F-0AB8A84A7377}" type="presParOf" srcId="{2A31295C-45A8-47DF-A492-31AB145CFF1E}" destId="{36AEF2DB-FE07-4AA8-99D6-E801794B7059}" srcOrd="0" destOrd="0" presId="urn:microsoft.com/office/officeart/2005/8/layout/hProcess11"/>
    <dgm:cxn modelId="{26089FF6-1A16-4316-BB18-9C2A88234199}" type="presParOf" srcId="{36AEF2DB-FE07-4AA8-99D6-E801794B7059}" destId="{6FC83204-BE36-4831-8613-C03DF4435C8F}" srcOrd="0" destOrd="0" presId="urn:microsoft.com/office/officeart/2005/8/layout/hProcess11"/>
    <dgm:cxn modelId="{96874356-49A2-4A21-95DF-5F4E694601C9}" type="presParOf" srcId="{36AEF2DB-FE07-4AA8-99D6-E801794B7059}" destId="{47FB7ECA-7B71-4DA9-9C11-3F9C91755B59}" srcOrd="1" destOrd="0" presId="urn:microsoft.com/office/officeart/2005/8/layout/hProcess11"/>
    <dgm:cxn modelId="{3535CAF3-9409-4E47-822E-D29FAFB74D8F}" type="presParOf" srcId="{36AEF2DB-FE07-4AA8-99D6-E801794B7059}" destId="{E6CE088A-7FC4-493C-AE8E-B99FD02929B0}" srcOrd="2" destOrd="0" presId="urn:microsoft.com/office/officeart/2005/8/layout/hProcess11"/>
    <dgm:cxn modelId="{6343D37A-29F4-4A22-8F40-AE4190694A17}" type="presParOf" srcId="{2A31295C-45A8-47DF-A492-31AB145CFF1E}" destId="{839C5CC7-7F21-40EA-8440-E9E637FCAD1C}" srcOrd="1" destOrd="0" presId="urn:microsoft.com/office/officeart/2005/8/layout/hProcess11"/>
    <dgm:cxn modelId="{08A91AC3-0C61-427D-BE76-E6113F3B0CB1}" type="presParOf" srcId="{2A31295C-45A8-47DF-A492-31AB145CFF1E}" destId="{AE61A974-72B1-4E50-9C56-F31B543A4F90}" srcOrd="2" destOrd="0" presId="urn:microsoft.com/office/officeart/2005/8/layout/hProcess11"/>
    <dgm:cxn modelId="{53CFC8AB-2FEA-4600-8951-74F83295A839}" type="presParOf" srcId="{AE61A974-72B1-4E50-9C56-F31B543A4F90}" destId="{8B3A4337-24A5-453F-9D83-171C7CF15590}" srcOrd="0" destOrd="0" presId="urn:microsoft.com/office/officeart/2005/8/layout/hProcess11"/>
    <dgm:cxn modelId="{32E029A9-F8F4-4AFE-BC76-AC8E07358CAB}" type="presParOf" srcId="{AE61A974-72B1-4E50-9C56-F31B543A4F90}" destId="{70840545-D423-46B2-AD30-014E9737996D}" srcOrd="1" destOrd="0" presId="urn:microsoft.com/office/officeart/2005/8/layout/hProcess11"/>
    <dgm:cxn modelId="{D13A64B5-EEBF-4294-93EB-EA517A927D22}" type="presParOf" srcId="{AE61A974-72B1-4E50-9C56-F31B543A4F90}" destId="{8FF5050C-D072-4E36-9FE3-BD9732F74B66}" srcOrd="2" destOrd="0" presId="urn:microsoft.com/office/officeart/2005/8/layout/hProcess11"/>
    <dgm:cxn modelId="{28F98BED-B3D6-4B25-9EA2-71F4C0354248}" type="presParOf" srcId="{2A31295C-45A8-47DF-A492-31AB145CFF1E}" destId="{6E97276D-71A9-42D0-8919-E4672F6C31F2}" srcOrd="3" destOrd="0" presId="urn:microsoft.com/office/officeart/2005/8/layout/hProcess11"/>
    <dgm:cxn modelId="{301594E9-4BD7-4AD4-B15F-55D60610C94E}" type="presParOf" srcId="{2A31295C-45A8-47DF-A492-31AB145CFF1E}" destId="{D77292F5-4166-4972-BF9E-5B7B8D7B4865}" srcOrd="4" destOrd="0" presId="urn:microsoft.com/office/officeart/2005/8/layout/hProcess11"/>
    <dgm:cxn modelId="{716FAEB8-612C-43D9-A816-9AA88ADBB03A}" type="presParOf" srcId="{D77292F5-4166-4972-BF9E-5B7B8D7B4865}" destId="{469DB928-FE4A-46FF-90B3-1E0AA23B9368}" srcOrd="0" destOrd="0" presId="urn:microsoft.com/office/officeart/2005/8/layout/hProcess11"/>
    <dgm:cxn modelId="{F2665921-A119-49C4-A2C9-51D4794CAF03}" type="presParOf" srcId="{D77292F5-4166-4972-BF9E-5B7B8D7B4865}" destId="{A428FB78-1F3F-4AA4-8766-B1FAE2B77428}" srcOrd="1" destOrd="0" presId="urn:microsoft.com/office/officeart/2005/8/layout/hProcess11"/>
    <dgm:cxn modelId="{6ED6D6CA-ED76-498B-8B38-FCB375E58936}" type="presParOf" srcId="{D77292F5-4166-4972-BF9E-5B7B8D7B4865}" destId="{EE68ECD6-D700-4903-ABCA-903E220E1D35}" srcOrd="2" destOrd="0" presId="urn:microsoft.com/office/officeart/2005/8/layout/hProcess11"/>
    <dgm:cxn modelId="{15DFE19F-144B-48F4-B4EB-9D4C887677A3}" type="presParOf" srcId="{2A31295C-45A8-47DF-A492-31AB145CFF1E}" destId="{BBA8EC82-7752-461D-BA6D-04F0F295424B}" srcOrd="5" destOrd="0" presId="urn:microsoft.com/office/officeart/2005/8/layout/hProcess11"/>
    <dgm:cxn modelId="{09D686A4-FBEF-4069-80A0-A0BB0EC447E0}" type="presParOf" srcId="{2A31295C-45A8-47DF-A492-31AB145CFF1E}" destId="{58A37AE2-8F7F-4DD9-82ED-58388B4E6BE8}" srcOrd="6" destOrd="0" presId="urn:microsoft.com/office/officeart/2005/8/layout/hProcess11"/>
    <dgm:cxn modelId="{E1572E70-09D1-46C7-87E1-660F2C2A2281}" type="presParOf" srcId="{58A37AE2-8F7F-4DD9-82ED-58388B4E6BE8}" destId="{43BC8C59-6D40-48DD-935E-15A5624534C1}" srcOrd="0" destOrd="0" presId="urn:microsoft.com/office/officeart/2005/8/layout/hProcess11"/>
    <dgm:cxn modelId="{8E54BAE7-B02F-47CA-B4F6-E5610D10BEE8}" type="presParOf" srcId="{58A37AE2-8F7F-4DD9-82ED-58388B4E6BE8}" destId="{5D7CD176-936B-4414-844C-8A74A526DCDA}" srcOrd="1" destOrd="0" presId="urn:microsoft.com/office/officeart/2005/8/layout/hProcess11"/>
    <dgm:cxn modelId="{4847E775-B976-488F-91B9-D2EF5A054C1C}" type="presParOf" srcId="{58A37AE2-8F7F-4DD9-82ED-58388B4E6BE8}" destId="{CA474ACC-3369-4193-9D57-C53A73F75EC5}" srcOrd="2" destOrd="0" presId="urn:microsoft.com/office/officeart/2005/8/layout/hProcess11"/>
    <dgm:cxn modelId="{71807457-31B1-43EF-9A64-07B3ADE77B3D}" type="presParOf" srcId="{2A31295C-45A8-47DF-A492-31AB145CFF1E}" destId="{E891F708-167D-4F83-BE34-D4BDBCF96516}" srcOrd="7" destOrd="0" presId="urn:microsoft.com/office/officeart/2005/8/layout/hProcess11"/>
    <dgm:cxn modelId="{881AE4FD-F63D-483B-A3AF-3D8E9A59A785}" type="presParOf" srcId="{2A31295C-45A8-47DF-A492-31AB145CFF1E}" destId="{0D29E980-C5A1-4451-9EBE-1CC5E6A6778B}" srcOrd="8" destOrd="0" presId="urn:microsoft.com/office/officeart/2005/8/layout/hProcess11"/>
    <dgm:cxn modelId="{967C1FEC-18EF-4C43-AE48-0721653BB8B1}" type="presParOf" srcId="{0D29E980-C5A1-4451-9EBE-1CC5E6A6778B}" destId="{49D63263-8963-42FF-AEA6-EB0B5497DD9D}" srcOrd="0" destOrd="0" presId="urn:microsoft.com/office/officeart/2005/8/layout/hProcess11"/>
    <dgm:cxn modelId="{32FA9C8D-B908-4C9B-8DF4-1CE64FABFA03}" type="presParOf" srcId="{0D29E980-C5A1-4451-9EBE-1CC5E6A6778B}" destId="{BC816524-2B3A-4710-B814-F23C459B7058}" srcOrd="1" destOrd="0" presId="urn:microsoft.com/office/officeart/2005/8/layout/hProcess11"/>
    <dgm:cxn modelId="{F7CFF6B0-D1F9-4937-AADA-9CC874A781AE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EEED2-65C3-4C82-A4B8-FE9E254265E4}" type="doc">
      <dgm:prSet loTypeId="urn:microsoft.com/office/officeart/2005/8/layout/cycle4#1" loCatId="cycle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94C333C-F468-453A-9BA5-616D760AF0B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endParaRPr lang="ru-RU" sz="1400" b="1" dirty="0" smtClean="0"/>
        </a:p>
        <a:p>
          <a:endParaRPr lang="ru-RU" sz="1400" b="1" dirty="0" smtClean="0"/>
        </a:p>
        <a:p>
          <a:endParaRPr lang="ru-RU" sz="1400" b="1" dirty="0" smtClean="0"/>
        </a:p>
        <a:p>
          <a:r>
            <a:rPr lang="ru-RU" sz="1400" b="1" dirty="0" smtClean="0"/>
            <a:t>Стартовые встречи</a:t>
          </a:r>
        </a:p>
        <a:p>
          <a:endParaRPr lang="ru-RU" sz="1400" b="1" dirty="0"/>
        </a:p>
      </dgm:t>
    </dgm:pt>
    <dgm:pt modelId="{8992BEB0-869D-45BA-AE7E-D8198554D3A8}" type="parTrans" cxnId="{729AA54E-72C4-446D-A3E4-D04324D54698}">
      <dgm:prSet/>
      <dgm:spPr/>
      <dgm:t>
        <a:bodyPr/>
        <a:lstStyle/>
        <a:p>
          <a:endParaRPr lang="ru-RU"/>
        </a:p>
      </dgm:t>
    </dgm:pt>
    <dgm:pt modelId="{1984F2DF-0417-4C77-AD1C-FA97A7C33412}" type="sibTrans" cxnId="{729AA54E-72C4-446D-A3E4-D04324D54698}">
      <dgm:prSet/>
      <dgm:spPr/>
      <dgm:t>
        <a:bodyPr/>
        <a:lstStyle/>
        <a:p>
          <a:endParaRPr lang="ru-RU"/>
        </a:p>
      </dgm:t>
    </dgm:pt>
    <dgm:pt modelId="{95DD15E2-4B02-4E54-B41F-276B12ACF51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endParaRPr lang="ru-RU" sz="1400" b="1" dirty="0" smtClean="0">
            <a:latin typeface="Arial Narrow" panose="020B0606020202030204" pitchFamily="34" charset="0"/>
          </a:endParaRPr>
        </a:p>
        <a:p>
          <a:endParaRPr lang="ru-RU" sz="1400" b="1" dirty="0" smtClean="0">
            <a:latin typeface="Arial Narrow" panose="020B0606020202030204" pitchFamily="34" charset="0"/>
          </a:endParaRPr>
        </a:p>
        <a:p>
          <a:endParaRPr lang="ru-RU" sz="1400" b="1" dirty="0" smtClean="0">
            <a:latin typeface="Arial Narrow" panose="020B0606020202030204" pitchFamily="34" charset="0"/>
          </a:endParaRPr>
        </a:p>
        <a:p>
          <a:r>
            <a:rPr lang="ru-RU" sz="1400" b="1" spc="-70" baseline="0" dirty="0" smtClean="0">
              <a:latin typeface="Arial Narrow" panose="020B0606020202030204" pitchFamily="34" charset="0"/>
            </a:rPr>
            <a:t>Анкетирование</a:t>
          </a:r>
        </a:p>
        <a:p>
          <a:endParaRPr lang="ru-RU" sz="1400" b="1" dirty="0"/>
        </a:p>
      </dgm:t>
    </dgm:pt>
    <dgm:pt modelId="{F08C8A10-8AE7-4C66-92A4-ECF86ED023A6}" type="parTrans" cxnId="{F6C11B03-D533-4464-930A-2CE85F6A6E28}">
      <dgm:prSet/>
      <dgm:spPr/>
      <dgm:t>
        <a:bodyPr/>
        <a:lstStyle/>
        <a:p>
          <a:endParaRPr lang="ru-RU"/>
        </a:p>
      </dgm:t>
    </dgm:pt>
    <dgm:pt modelId="{FB97B6E9-E9D0-4ADD-8E26-83065E243292}" type="sibTrans" cxnId="{F6C11B03-D533-4464-930A-2CE85F6A6E28}">
      <dgm:prSet/>
      <dgm:spPr/>
      <dgm:t>
        <a:bodyPr/>
        <a:lstStyle/>
        <a:p>
          <a:endParaRPr lang="ru-RU"/>
        </a:p>
      </dgm:t>
    </dgm:pt>
    <dgm:pt modelId="{3DEDC15B-A719-4E28-B137-6ABBA0F884C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Фокус-группа</a:t>
          </a:r>
        </a:p>
        <a:p>
          <a:endParaRPr lang="ru-RU" sz="1400" b="1" dirty="0" smtClean="0"/>
        </a:p>
        <a:p>
          <a:endParaRPr lang="ru-RU" sz="1400" b="1" dirty="0" smtClean="0"/>
        </a:p>
        <a:p>
          <a:endParaRPr lang="ru-RU" sz="1400" b="1" dirty="0" smtClean="0"/>
        </a:p>
      </dgm:t>
    </dgm:pt>
    <dgm:pt modelId="{40EF4207-4301-470D-87DF-51D5DC495883}" type="parTrans" cxnId="{8AB493CD-D1AD-4134-9AA9-56D456F98081}">
      <dgm:prSet/>
      <dgm:spPr/>
      <dgm:t>
        <a:bodyPr/>
        <a:lstStyle/>
        <a:p>
          <a:endParaRPr lang="ru-RU"/>
        </a:p>
      </dgm:t>
    </dgm:pt>
    <dgm:pt modelId="{7291EEDA-214A-45E0-A8C9-7373771C2292}" type="sibTrans" cxnId="{8AB493CD-D1AD-4134-9AA9-56D456F98081}">
      <dgm:prSet/>
      <dgm:spPr/>
      <dgm:t>
        <a:bodyPr/>
        <a:lstStyle/>
        <a:p>
          <a:endParaRPr lang="ru-RU"/>
        </a:p>
      </dgm:t>
    </dgm:pt>
    <dgm:pt modelId="{DC2140A7-72C5-48F9-AE36-5DD59F9B439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Интервью</a:t>
          </a:r>
        </a:p>
        <a:p>
          <a:endParaRPr lang="ru-RU" sz="1400" b="1" dirty="0" smtClean="0"/>
        </a:p>
        <a:p>
          <a:endParaRPr lang="ru-RU" sz="1400" b="1" dirty="0" smtClean="0"/>
        </a:p>
        <a:p>
          <a:endParaRPr lang="ru-RU" sz="1400" b="1" dirty="0"/>
        </a:p>
      </dgm:t>
    </dgm:pt>
    <dgm:pt modelId="{4CBDBC16-4E2B-478A-BAEA-0EC9899FC039}" type="parTrans" cxnId="{FE846048-3870-4838-9D6B-04637A1C8F02}">
      <dgm:prSet/>
      <dgm:spPr/>
      <dgm:t>
        <a:bodyPr/>
        <a:lstStyle/>
        <a:p>
          <a:endParaRPr lang="ru-RU"/>
        </a:p>
      </dgm:t>
    </dgm:pt>
    <dgm:pt modelId="{DC48B499-A640-472C-9DD0-C114A59FCC5C}" type="sibTrans" cxnId="{FE846048-3870-4838-9D6B-04637A1C8F02}">
      <dgm:prSet/>
      <dgm:spPr/>
      <dgm:t>
        <a:bodyPr/>
        <a:lstStyle/>
        <a:p>
          <a:endParaRPr lang="ru-RU"/>
        </a:p>
      </dgm:t>
    </dgm:pt>
    <dgm:pt modelId="{965C0FCB-19E2-4232-BCAB-9D0BDA1DEBB2}" type="pres">
      <dgm:prSet presAssocID="{9DEEEED2-65C3-4C82-A4B8-FE9E254265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3DA67-1A6F-49CF-BA03-9568BA924AEC}" type="pres">
      <dgm:prSet presAssocID="{9DEEEED2-65C3-4C82-A4B8-FE9E254265E4}" presName="children" presStyleCnt="0"/>
      <dgm:spPr/>
      <dgm:t>
        <a:bodyPr/>
        <a:lstStyle/>
        <a:p>
          <a:endParaRPr lang="ru-RU"/>
        </a:p>
      </dgm:t>
    </dgm:pt>
    <dgm:pt modelId="{978CDD04-A919-435C-A466-19A36CF9CEFB}" type="pres">
      <dgm:prSet presAssocID="{9DEEEED2-65C3-4C82-A4B8-FE9E254265E4}" presName="childPlaceholder" presStyleCnt="0"/>
      <dgm:spPr/>
      <dgm:t>
        <a:bodyPr/>
        <a:lstStyle/>
        <a:p>
          <a:endParaRPr lang="ru-RU"/>
        </a:p>
      </dgm:t>
    </dgm:pt>
    <dgm:pt modelId="{36C4B676-273E-4C72-9152-BACC5D349833}" type="pres">
      <dgm:prSet presAssocID="{9DEEEED2-65C3-4C82-A4B8-FE9E254265E4}" presName="circle" presStyleCnt="0"/>
      <dgm:spPr/>
      <dgm:t>
        <a:bodyPr/>
        <a:lstStyle/>
        <a:p>
          <a:endParaRPr lang="ru-RU"/>
        </a:p>
      </dgm:t>
    </dgm:pt>
    <dgm:pt modelId="{81AF59DE-ECA8-4D95-B803-10D5F4A85AC9}" type="pres">
      <dgm:prSet presAssocID="{9DEEEED2-65C3-4C82-A4B8-FE9E254265E4}" presName="quadrant1" presStyleLbl="node1" presStyleIdx="0" presStyleCnt="4" custLinFactNeighborX="-1353" custLinFactNeighborY="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2309A-08A0-400E-BDE1-C224AC131E43}" type="pres">
      <dgm:prSet presAssocID="{9DEEEED2-65C3-4C82-A4B8-FE9E254265E4}" presName="quadrant2" presStyleLbl="node1" presStyleIdx="1" presStyleCnt="4" custLinFactNeighborX="-1353" custLinFactNeighborY="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59E52-4E75-4E74-A276-80054ACCF38C}" type="pres">
      <dgm:prSet presAssocID="{9DEEEED2-65C3-4C82-A4B8-FE9E254265E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D05E8-B32F-441D-A6D5-ACB6D7761EB0}" type="pres">
      <dgm:prSet presAssocID="{9DEEEED2-65C3-4C82-A4B8-FE9E254265E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F0C56-817C-40E3-A02A-A890868C279D}" type="pres">
      <dgm:prSet presAssocID="{9DEEEED2-65C3-4C82-A4B8-FE9E254265E4}" presName="quadrantPlaceholder" presStyleCnt="0"/>
      <dgm:spPr/>
      <dgm:t>
        <a:bodyPr/>
        <a:lstStyle/>
        <a:p>
          <a:endParaRPr lang="ru-RU"/>
        </a:p>
      </dgm:t>
    </dgm:pt>
    <dgm:pt modelId="{3B6B87D1-29D1-4F7D-9CF8-888AD4F7E50A}" type="pres">
      <dgm:prSet presAssocID="{9DEEEED2-65C3-4C82-A4B8-FE9E254265E4}" presName="center1" presStyleLbl="fgShp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4A993EE-8668-45DD-950C-AFD954DF173A}" type="pres">
      <dgm:prSet presAssocID="{9DEEEED2-65C3-4C82-A4B8-FE9E254265E4}" presName="center2" presStyleLbl="fgShp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729AA54E-72C4-446D-A3E4-D04324D54698}" srcId="{9DEEEED2-65C3-4C82-A4B8-FE9E254265E4}" destId="{694C333C-F468-453A-9BA5-616D760AF0BC}" srcOrd="0" destOrd="0" parTransId="{8992BEB0-869D-45BA-AE7E-D8198554D3A8}" sibTransId="{1984F2DF-0417-4C77-AD1C-FA97A7C33412}"/>
    <dgm:cxn modelId="{3DDAF631-B368-4A0B-9A8A-F130B46C5EE6}" type="presOf" srcId="{DC2140A7-72C5-48F9-AE36-5DD59F9B4391}" destId="{693D05E8-B32F-441D-A6D5-ACB6D7761EB0}" srcOrd="0" destOrd="0" presId="urn:microsoft.com/office/officeart/2005/8/layout/cycle4#1"/>
    <dgm:cxn modelId="{37B3DD6E-28DF-474C-8F46-B0EA4E12E2D2}" type="presOf" srcId="{95DD15E2-4B02-4E54-B41F-276B12ACF51C}" destId="{3D42309A-08A0-400E-BDE1-C224AC131E43}" srcOrd="0" destOrd="0" presId="urn:microsoft.com/office/officeart/2005/8/layout/cycle4#1"/>
    <dgm:cxn modelId="{FE846048-3870-4838-9D6B-04637A1C8F02}" srcId="{9DEEEED2-65C3-4C82-A4B8-FE9E254265E4}" destId="{DC2140A7-72C5-48F9-AE36-5DD59F9B4391}" srcOrd="3" destOrd="0" parTransId="{4CBDBC16-4E2B-478A-BAEA-0EC9899FC039}" sibTransId="{DC48B499-A640-472C-9DD0-C114A59FCC5C}"/>
    <dgm:cxn modelId="{8AB493CD-D1AD-4134-9AA9-56D456F98081}" srcId="{9DEEEED2-65C3-4C82-A4B8-FE9E254265E4}" destId="{3DEDC15B-A719-4E28-B137-6ABBA0F884C4}" srcOrd="2" destOrd="0" parTransId="{40EF4207-4301-470D-87DF-51D5DC495883}" sibTransId="{7291EEDA-214A-45E0-A8C9-7373771C2292}"/>
    <dgm:cxn modelId="{7B90B255-796C-44D8-BCA6-16AECF55A60F}" type="presOf" srcId="{3DEDC15B-A719-4E28-B137-6ABBA0F884C4}" destId="{85659E52-4E75-4E74-A276-80054ACCF38C}" srcOrd="0" destOrd="0" presId="urn:microsoft.com/office/officeart/2005/8/layout/cycle4#1"/>
    <dgm:cxn modelId="{369A95DD-9A0C-4184-8E05-72A70CFC9201}" type="presOf" srcId="{9DEEEED2-65C3-4C82-A4B8-FE9E254265E4}" destId="{965C0FCB-19E2-4232-BCAB-9D0BDA1DEBB2}" srcOrd="0" destOrd="0" presId="urn:microsoft.com/office/officeart/2005/8/layout/cycle4#1"/>
    <dgm:cxn modelId="{FD885F36-1F34-401B-B717-760B1A5744BC}" type="presOf" srcId="{694C333C-F468-453A-9BA5-616D760AF0BC}" destId="{81AF59DE-ECA8-4D95-B803-10D5F4A85AC9}" srcOrd="0" destOrd="0" presId="urn:microsoft.com/office/officeart/2005/8/layout/cycle4#1"/>
    <dgm:cxn modelId="{F6C11B03-D533-4464-930A-2CE85F6A6E28}" srcId="{9DEEEED2-65C3-4C82-A4B8-FE9E254265E4}" destId="{95DD15E2-4B02-4E54-B41F-276B12ACF51C}" srcOrd="1" destOrd="0" parTransId="{F08C8A10-8AE7-4C66-92A4-ECF86ED023A6}" sibTransId="{FB97B6E9-E9D0-4ADD-8E26-83065E243292}"/>
    <dgm:cxn modelId="{D43D7E35-11A1-4D86-9C7B-A160386464D1}" type="presParOf" srcId="{965C0FCB-19E2-4232-BCAB-9D0BDA1DEBB2}" destId="{6D93DA67-1A6F-49CF-BA03-9568BA924AEC}" srcOrd="0" destOrd="0" presId="urn:microsoft.com/office/officeart/2005/8/layout/cycle4#1"/>
    <dgm:cxn modelId="{460884AF-CC66-4F6B-A0B3-6D78DC587AEE}" type="presParOf" srcId="{6D93DA67-1A6F-49CF-BA03-9568BA924AEC}" destId="{978CDD04-A919-435C-A466-19A36CF9CEFB}" srcOrd="0" destOrd="0" presId="urn:microsoft.com/office/officeart/2005/8/layout/cycle4#1"/>
    <dgm:cxn modelId="{809C88AC-5296-40CC-AB57-399590BD3C1C}" type="presParOf" srcId="{965C0FCB-19E2-4232-BCAB-9D0BDA1DEBB2}" destId="{36C4B676-273E-4C72-9152-BACC5D349833}" srcOrd="1" destOrd="0" presId="urn:microsoft.com/office/officeart/2005/8/layout/cycle4#1"/>
    <dgm:cxn modelId="{5428B2DF-3523-421E-B98B-57940DA057DA}" type="presParOf" srcId="{36C4B676-273E-4C72-9152-BACC5D349833}" destId="{81AF59DE-ECA8-4D95-B803-10D5F4A85AC9}" srcOrd="0" destOrd="0" presId="urn:microsoft.com/office/officeart/2005/8/layout/cycle4#1"/>
    <dgm:cxn modelId="{57AD43A9-4F43-480C-BED2-1B67EEF12BA9}" type="presParOf" srcId="{36C4B676-273E-4C72-9152-BACC5D349833}" destId="{3D42309A-08A0-400E-BDE1-C224AC131E43}" srcOrd="1" destOrd="0" presId="urn:microsoft.com/office/officeart/2005/8/layout/cycle4#1"/>
    <dgm:cxn modelId="{7078879B-56B1-4634-BC51-6B6DD861FF5F}" type="presParOf" srcId="{36C4B676-273E-4C72-9152-BACC5D349833}" destId="{85659E52-4E75-4E74-A276-80054ACCF38C}" srcOrd="2" destOrd="0" presId="urn:microsoft.com/office/officeart/2005/8/layout/cycle4#1"/>
    <dgm:cxn modelId="{9ECCE9A7-2EC9-4401-9550-A9C7F4383CE6}" type="presParOf" srcId="{36C4B676-273E-4C72-9152-BACC5D349833}" destId="{693D05E8-B32F-441D-A6D5-ACB6D7761EB0}" srcOrd="3" destOrd="0" presId="urn:microsoft.com/office/officeart/2005/8/layout/cycle4#1"/>
    <dgm:cxn modelId="{C92997EB-321A-4A0C-8A12-D5A93632AD15}" type="presParOf" srcId="{36C4B676-273E-4C72-9152-BACC5D349833}" destId="{C9EF0C56-817C-40E3-A02A-A890868C279D}" srcOrd="4" destOrd="0" presId="urn:microsoft.com/office/officeart/2005/8/layout/cycle4#1"/>
    <dgm:cxn modelId="{1E7F9A8C-1C10-4B15-AD6A-E7D8270EB08F}" type="presParOf" srcId="{965C0FCB-19E2-4232-BCAB-9D0BDA1DEBB2}" destId="{3B6B87D1-29D1-4F7D-9CF8-888AD4F7E50A}" srcOrd="2" destOrd="0" presId="urn:microsoft.com/office/officeart/2005/8/layout/cycle4#1"/>
    <dgm:cxn modelId="{7405D5CE-33FC-4C3E-A29E-8BF009F8B792}" type="presParOf" srcId="{965C0FCB-19E2-4232-BCAB-9D0BDA1DEBB2}" destId="{64A993EE-8668-45DD-950C-AFD954DF173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DF8BD-593D-44EC-B75C-C853048F5D5B}" type="doc">
      <dgm:prSet loTypeId="urn:microsoft.com/office/officeart/2005/8/layout/hList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8A1F46F-EB14-4FB1-8682-7067892CC389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Бережливое производство</a:t>
          </a:r>
          <a:endParaRPr lang="ru-RU" sz="28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C30FBC2-07C4-4480-91AC-2E8CB0770B39}" type="parTrans" cxnId="{9D8D31D4-B3F7-4B5F-9C47-571E49934604}">
      <dgm:prSet/>
      <dgm:spPr/>
      <dgm:t>
        <a:bodyPr/>
        <a:lstStyle/>
        <a:p>
          <a:endParaRPr lang="ru-RU"/>
        </a:p>
      </dgm:t>
    </dgm:pt>
    <dgm:pt modelId="{52BFB967-0E11-49D2-88CF-627F9C9A48BE}" type="sibTrans" cxnId="{9D8D31D4-B3F7-4B5F-9C47-571E49934604}">
      <dgm:prSet/>
      <dgm:spPr/>
      <dgm:t>
        <a:bodyPr/>
        <a:lstStyle/>
        <a:p>
          <a:endParaRPr lang="ru-RU"/>
        </a:p>
      </dgm:t>
    </dgm:pt>
    <dgm:pt modelId="{4F57E36D-9812-416A-BD75-CB76EA013671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Философия, которая основана на  уважении к сотрудникам и постоянном совершенствовании процессов</a:t>
          </a:r>
          <a:endParaRPr lang="ru-RU" sz="20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AB0EFCC-6DD1-42A7-B1C4-78824BA36837}" type="parTrans" cxnId="{7E51B015-815F-4A7A-80BE-685443777278}">
      <dgm:prSet/>
      <dgm:spPr/>
      <dgm:t>
        <a:bodyPr/>
        <a:lstStyle/>
        <a:p>
          <a:endParaRPr lang="ru-RU"/>
        </a:p>
      </dgm:t>
    </dgm:pt>
    <dgm:pt modelId="{590CEB68-E7ED-4956-9EAB-5D03CD1FC8F6}" type="sibTrans" cxnId="{7E51B015-815F-4A7A-80BE-685443777278}">
      <dgm:prSet/>
      <dgm:spPr/>
      <dgm:t>
        <a:bodyPr/>
        <a:lstStyle/>
        <a:p>
          <a:endParaRPr lang="ru-RU"/>
        </a:p>
      </dgm:t>
    </dgm:pt>
    <dgm:pt modelId="{11C8FF16-B5D4-4A12-A0A8-BC1D5C917D5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Действенная </a:t>
          </a: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система простых решений</a:t>
          </a:r>
          <a:r>
            <a: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, осуществляемая посредством методов, подходов и эффективных инструментов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D7ACAFF-F158-4C89-8CDD-40BFA45DD204}" type="sibTrans" cxnId="{929F5D88-0E48-42D0-977E-F84C01621FF8}">
      <dgm:prSet/>
      <dgm:spPr/>
      <dgm:t>
        <a:bodyPr/>
        <a:lstStyle/>
        <a:p>
          <a:endParaRPr lang="ru-RU"/>
        </a:p>
      </dgm:t>
    </dgm:pt>
    <dgm:pt modelId="{AAC291CB-85CD-461D-8ED2-B2E1CBD642A5}" type="parTrans" cxnId="{929F5D88-0E48-42D0-977E-F84C01621FF8}">
      <dgm:prSet/>
      <dgm:spPr/>
      <dgm:t>
        <a:bodyPr/>
        <a:lstStyle/>
        <a:p>
          <a:endParaRPr lang="ru-RU"/>
        </a:p>
      </dgm:t>
    </dgm:pt>
    <dgm:pt modelId="{ED0A1300-761C-4EB7-9EAF-0D13BDFCE186}" type="pres">
      <dgm:prSet presAssocID="{E7CDF8BD-593D-44EC-B75C-C853048F5D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253A19-D793-4BA6-97AB-38C73CA77D9B}" type="pres">
      <dgm:prSet presAssocID="{78A1F46F-EB14-4FB1-8682-7067892CC389}" presName="roof" presStyleLbl="dkBgShp" presStyleIdx="0" presStyleCnt="2" custScaleY="41540" custLinFactNeighborY="23169"/>
      <dgm:spPr/>
      <dgm:t>
        <a:bodyPr/>
        <a:lstStyle/>
        <a:p>
          <a:endParaRPr lang="ru-RU"/>
        </a:p>
      </dgm:t>
    </dgm:pt>
    <dgm:pt modelId="{D4C990CC-F736-48CB-B73C-9255C26DE237}" type="pres">
      <dgm:prSet presAssocID="{78A1F46F-EB14-4FB1-8682-7067892CC389}" presName="pillars" presStyleCnt="0"/>
      <dgm:spPr/>
    </dgm:pt>
    <dgm:pt modelId="{B7FD0C09-434C-4F1F-AC36-4633E27FC8B6}" type="pres">
      <dgm:prSet presAssocID="{78A1F46F-EB14-4FB1-8682-7067892CC389}" presName="pillar1" presStyleLbl="node1" presStyleIdx="0" presStyleCnt="2" custScaleY="60176" custLinFactNeighborY="-2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44CFA-9B03-46CF-9268-68412CA39587}" type="pres">
      <dgm:prSet presAssocID="{11C8FF16-B5D4-4A12-A0A8-BC1D5C917D5E}" presName="pillarX" presStyleLbl="node1" presStyleIdx="1" presStyleCnt="2" custScaleY="60231" custLinFactNeighborY="-23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97FD0-AED3-4E7D-9855-FDEBB993C416}" type="pres">
      <dgm:prSet presAssocID="{78A1F46F-EB14-4FB1-8682-7067892CC389}" presName="base" presStyleLbl="dkBgShp" presStyleIdx="1" presStyleCnt="2" custScaleX="50442" custScaleY="705022" custLinFactNeighborX="-34513" custLinFactNeighborY="-88619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9D8D31D4-B3F7-4B5F-9C47-571E49934604}" srcId="{E7CDF8BD-593D-44EC-B75C-C853048F5D5B}" destId="{78A1F46F-EB14-4FB1-8682-7067892CC389}" srcOrd="0" destOrd="0" parTransId="{5C30FBC2-07C4-4480-91AC-2E8CB0770B39}" sibTransId="{52BFB967-0E11-49D2-88CF-627F9C9A48BE}"/>
    <dgm:cxn modelId="{56B73793-8B05-42B7-86E9-E87F5B077DA7}" type="presOf" srcId="{78A1F46F-EB14-4FB1-8682-7067892CC389}" destId="{6D253A19-D793-4BA6-97AB-38C73CA77D9B}" srcOrd="0" destOrd="0" presId="urn:microsoft.com/office/officeart/2005/8/layout/hList3"/>
    <dgm:cxn modelId="{01F54171-489C-4585-8DC8-7D72F8848B9F}" type="presOf" srcId="{4F57E36D-9812-416A-BD75-CB76EA013671}" destId="{B7FD0C09-434C-4F1F-AC36-4633E27FC8B6}" srcOrd="0" destOrd="0" presId="urn:microsoft.com/office/officeart/2005/8/layout/hList3"/>
    <dgm:cxn modelId="{7E51B015-815F-4A7A-80BE-685443777278}" srcId="{78A1F46F-EB14-4FB1-8682-7067892CC389}" destId="{4F57E36D-9812-416A-BD75-CB76EA013671}" srcOrd="0" destOrd="0" parTransId="{EAB0EFCC-6DD1-42A7-B1C4-78824BA36837}" sibTransId="{590CEB68-E7ED-4956-9EAB-5D03CD1FC8F6}"/>
    <dgm:cxn modelId="{F3D0DBD8-8E5D-42E2-A660-BE38CDA82119}" type="presOf" srcId="{E7CDF8BD-593D-44EC-B75C-C853048F5D5B}" destId="{ED0A1300-761C-4EB7-9EAF-0D13BDFCE186}" srcOrd="0" destOrd="0" presId="urn:microsoft.com/office/officeart/2005/8/layout/hList3"/>
    <dgm:cxn modelId="{929F5D88-0E48-42D0-977E-F84C01621FF8}" srcId="{78A1F46F-EB14-4FB1-8682-7067892CC389}" destId="{11C8FF16-B5D4-4A12-A0A8-BC1D5C917D5E}" srcOrd="1" destOrd="0" parTransId="{AAC291CB-85CD-461D-8ED2-B2E1CBD642A5}" sibTransId="{5D7ACAFF-F158-4C89-8CDD-40BFA45DD204}"/>
    <dgm:cxn modelId="{70111758-AF91-4E36-9778-C82A25C2F679}" type="presOf" srcId="{11C8FF16-B5D4-4A12-A0A8-BC1D5C917D5E}" destId="{FE244CFA-9B03-46CF-9268-68412CA39587}" srcOrd="0" destOrd="0" presId="urn:microsoft.com/office/officeart/2005/8/layout/hList3"/>
    <dgm:cxn modelId="{5960F7FA-4D37-406E-B170-D320B447A1E6}" type="presParOf" srcId="{ED0A1300-761C-4EB7-9EAF-0D13BDFCE186}" destId="{6D253A19-D793-4BA6-97AB-38C73CA77D9B}" srcOrd="0" destOrd="0" presId="urn:microsoft.com/office/officeart/2005/8/layout/hList3"/>
    <dgm:cxn modelId="{D80258B8-DA61-4326-BC1F-DDF10B2A4A0A}" type="presParOf" srcId="{ED0A1300-761C-4EB7-9EAF-0D13BDFCE186}" destId="{D4C990CC-F736-48CB-B73C-9255C26DE237}" srcOrd="1" destOrd="0" presId="urn:microsoft.com/office/officeart/2005/8/layout/hList3"/>
    <dgm:cxn modelId="{47930061-AE61-482C-8F77-16907DB6E378}" type="presParOf" srcId="{D4C990CC-F736-48CB-B73C-9255C26DE237}" destId="{B7FD0C09-434C-4F1F-AC36-4633E27FC8B6}" srcOrd="0" destOrd="0" presId="urn:microsoft.com/office/officeart/2005/8/layout/hList3"/>
    <dgm:cxn modelId="{55DE7B93-30D6-4A54-8A09-A24F4462D9E3}" type="presParOf" srcId="{D4C990CC-F736-48CB-B73C-9255C26DE237}" destId="{FE244CFA-9B03-46CF-9268-68412CA39587}" srcOrd="1" destOrd="0" presId="urn:microsoft.com/office/officeart/2005/8/layout/hList3"/>
    <dgm:cxn modelId="{9B54BD58-200F-46B8-A349-671185251034}" type="presParOf" srcId="{ED0A1300-761C-4EB7-9EAF-0D13BDFCE186}" destId="{10697FD0-AED3-4E7D-9855-FDEBB993C4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047C3-D8D5-4F7F-A76D-0ED61A9C5D6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DF47F-51FE-4A6A-B779-EF582EB263E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Виды потерь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9E876A20-6BEF-48AA-9C1D-924AC4915A38}" type="parTrans" cxnId="{9E180E03-12F5-4B34-AA35-580CAA70684D}">
      <dgm:prSet/>
      <dgm:spPr/>
      <dgm:t>
        <a:bodyPr/>
        <a:lstStyle/>
        <a:p>
          <a:endParaRPr lang="ru-RU"/>
        </a:p>
      </dgm:t>
    </dgm:pt>
    <dgm:pt modelId="{9D00ADDC-33AD-42BF-9402-28E59B76E87C}" type="sibTrans" cxnId="{9E180E03-12F5-4B34-AA35-580CAA70684D}">
      <dgm:prSet/>
      <dgm:spPr/>
      <dgm:t>
        <a:bodyPr/>
        <a:lstStyle/>
        <a:p>
          <a:endParaRPr lang="ru-RU"/>
        </a:p>
      </dgm:t>
    </dgm:pt>
    <dgm:pt modelId="{5C83C3AA-E102-4783-880B-A480256BF0C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BAE86773-3761-4309-B7DD-3D1913BECB21}" type="parTrans" cxnId="{B40C24B4-98E9-495B-9B86-E13DD12D40A6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74CAF03-ECC4-4D09-8CA5-E991EDCB3766}" type="sibTrans" cxnId="{B40C24B4-98E9-495B-9B86-E13DD12D40A6}">
      <dgm:prSet/>
      <dgm:spPr/>
      <dgm:t>
        <a:bodyPr/>
        <a:lstStyle/>
        <a:p>
          <a:endParaRPr lang="ru-RU"/>
        </a:p>
      </dgm:t>
    </dgm:pt>
    <dgm:pt modelId="{6461B385-55E7-416E-A6FC-55A815A20B1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2886F6D-E837-4678-9E13-0829EA30744A}" type="parTrans" cxnId="{E8EF8D19-43BE-427F-A7A6-C742A92F7865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164E361-B145-46CC-AEE7-8174D5F02649}" type="sibTrans" cxnId="{E8EF8D19-43BE-427F-A7A6-C742A92F7865}">
      <dgm:prSet/>
      <dgm:spPr/>
      <dgm:t>
        <a:bodyPr/>
        <a:lstStyle/>
        <a:p>
          <a:endParaRPr lang="ru-RU"/>
        </a:p>
      </dgm:t>
    </dgm:pt>
    <dgm:pt modelId="{6F2A0982-213A-4982-BA0A-8811C1851451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0813315-D38C-4D4D-B148-A603AD73E9BC}" type="parTrans" cxnId="{D8AFD400-99D3-4F15-B03A-CFB3881706AB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1C2DE327-641B-4D5C-8EEE-8D7C5BACBC10}" type="sibTrans" cxnId="{D8AFD400-99D3-4F15-B03A-CFB3881706AB}">
      <dgm:prSet/>
      <dgm:spPr/>
      <dgm:t>
        <a:bodyPr/>
        <a:lstStyle/>
        <a:p>
          <a:endParaRPr lang="ru-RU"/>
        </a:p>
      </dgm:t>
    </dgm:pt>
    <dgm:pt modelId="{2A2CE6E1-997A-443D-A0F9-E0BAEC31604B}">
      <dgm:prSet phldrT="[Текст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3D4CF44-FEB5-4A80-9920-66F04F026954}" type="parTrans" cxnId="{AE923CD2-CA12-4A97-A7C8-09EFBB16B7CC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FA0F785-E2F6-4CB7-9849-620B0C96B94A}" type="sibTrans" cxnId="{AE923CD2-CA12-4A97-A7C8-09EFBB16B7CC}">
      <dgm:prSet/>
      <dgm:spPr/>
      <dgm:t>
        <a:bodyPr/>
        <a:lstStyle/>
        <a:p>
          <a:endParaRPr lang="ru-RU"/>
        </a:p>
      </dgm:t>
    </dgm:pt>
    <dgm:pt modelId="{D753C5D9-A115-43CF-905E-AAC75EDCA750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6EFA6AF0-5136-42D9-944C-1B6EC0AF0267}" type="sibTrans" cxnId="{E30694A1-6A9D-4724-8C8D-566CEB0C98B3}">
      <dgm:prSet/>
      <dgm:spPr/>
      <dgm:t>
        <a:bodyPr/>
        <a:lstStyle/>
        <a:p>
          <a:endParaRPr lang="ru-RU"/>
        </a:p>
      </dgm:t>
    </dgm:pt>
    <dgm:pt modelId="{F915EFE9-E49C-45AB-A76A-EA0D9E3BE84E}" type="parTrans" cxnId="{E30694A1-6A9D-4724-8C8D-566CEB0C98B3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A4C6809-DEB7-49C9-8B8F-F8EE44896FE0}">
      <dgm:prSet phldrT="[Текст]" phldr="1" custScaleX="177662" custScaleY="102691" custRadScaleRad="98168" custRadScaleInc="0"/>
      <dgm:spPr/>
      <dgm:t>
        <a:bodyPr/>
        <a:lstStyle/>
        <a:p>
          <a:endParaRPr lang="ru-RU" dirty="0"/>
        </a:p>
      </dgm:t>
    </dgm:pt>
    <dgm:pt modelId="{EE0588C6-7FB0-4F2A-A629-4FC9F0EBF3C2}" type="parTrans" cxnId="{CF4A57B6-9A24-4673-BB40-9D82172272B1}">
      <dgm:prSet/>
      <dgm:spPr/>
      <dgm:t>
        <a:bodyPr/>
        <a:lstStyle/>
        <a:p>
          <a:endParaRPr lang="ru-RU"/>
        </a:p>
      </dgm:t>
    </dgm:pt>
    <dgm:pt modelId="{CF4ED3C6-F5DB-4C37-B520-37154207313D}" type="sibTrans" cxnId="{CF4A57B6-9A24-4673-BB40-9D82172272B1}">
      <dgm:prSet/>
      <dgm:spPr/>
      <dgm:t>
        <a:bodyPr/>
        <a:lstStyle/>
        <a:p>
          <a:endParaRPr lang="ru-RU"/>
        </a:p>
      </dgm:t>
    </dgm:pt>
    <dgm:pt modelId="{11B22F5D-5EF9-4B69-AC13-B0640E5CB1AC}">
      <dgm:prSet/>
      <dgm:spPr/>
      <dgm:t>
        <a:bodyPr/>
        <a:lstStyle/>
        <a:p>
          <a:endParaRPr lang="ru-RU" dirty="0"/>
        </a:p>
      </dgm:t>
    </dgm:pt>
    <dgm:pt modelId="{0A83C31A-9EB3-4CAF-8670-467F19C54397}" type="parTrans" cxnId="{3C24E65D-8D32-49AB-A332-D9973777CA55}">
      <dgm:prSet/>
      <dgm:spPr/>
      <dgm:t>
        <a:bodyPr/>
        <a:lstStyle/>
        <a:p>
          <a:endParaRPr lang="ru-RU"/>
        </a:p>
      </dgm:t>
    </dgm:pt>
    <dgm:pt modelId="{31599CF8-EAA5-4B7B-8130-8FE659E11382}" type="sibTrans" cxnId="{3C24E65D-8D32-49AB-A332-D9973777CA55}">
      <dgm:prSet/>
      <dgm:spPr/>
      <dgm:t>
        <a:bodyPr/>
        <a:lstStyle/>
        <a:p>
          <a:endParaRPr lang="ru-RU"/>
        </a:p>
      </dgm:t>
    </dgm:pt>
    <dgm:pt modelId="{B826358B-3B71-4511-90AE-94485419EC76}">
      <dgm:prSet/>
      <dgm:spPr/>
      <dgm:t>
        <a:bodyPr/>
        <a:lstStyle/>
        <a:p>
          <a:endParaRPr lang="ru-RU"/>
        </a:p>
      </dgm:t>
    </dgm:pt>
    <dgm:pt modelId="{7FF3980A-865B-4C4D-86D4-6B5D408F9434}" type="parTrans" cxnId="{AA561F36-D778-47CD-9876-476052C1C969}">
      <dgm:prSet/>
      <dgm:spPr/>
      <dgm:t>
        <a:bodyPr/>
        <a:lstStyle/>
        <a:p>
          <a:endParaRPr lang="ru-RU"/>
        </a:p>
      </dgm:t>
    </dgm:pt>
    <dgm:pt modelId="{8F52D44B-C285-40E9-AFE6-454050030046}" type="sibTrans" cxnId="{AA561F36-D778-47CD-9876-476052C1C969}">
      <dgm:prSet/>
      <dgm:spPr/>
      <dgm:t>
        <a:bodyPr/>
        <a:lstStyle/>
        <a:p>
          <a:endParaRPr lang="ru-RU"/>
        </a:p>
      </dgm:t>
    </dgm:pt>
    <dgm:pt modelId="{03FD1E2D-EBB0-47FA-884D-B000BCE84E8D}">
      <dgm:prSet/>
      <dgm:spPr/>
      <dgm:t>
        <a:bodyPr/>
        <a:lstStyle/>
        <a:p>
          <a:endParaRPr lang="ru-RU"/>
        </a:p>
      </dgm:t>
    </dgm:pt>
    <dgm:pt modelId="{27A55C67-6C1D-41FD-B702-1C58702BEA1E}" type="parTrans" cxnId="{0794586B-A673-4D88-84A3-9E025A742F17}">
      <dgm:prSet/>
      <dgm:spPr/>
      <dgm:t>
        <a:bodyPr/>
        <a:lstStyle/>
        <a:p>
          <a:endParaRPr lang="ru-RU"/>
        </a:p>
      </dgm:t>
    </dgm:pt>
    <dgm:pt modelId="{3C138976-67C0-4029-B90D-3031F6C88376}" type="sibTrans" cxnId="{0794586B-A673-4D88-84A3-9E025A742F17}">
      <dgm:prSet/>
      <dgm:spPr/>
      <dgm:t>
        <a:bodyPr/>
        <a:lstStyle/>
        <a:p>
          <a:endParaRPr lang="ru-RU"/>
        </a:p>
      </dgm:t>
    </dgm:pt>
    <dgm:pt modelId="{35BB6CDB-32A1-4F89-8D35-205AFC6315EB}">
      <dgm:prSet/>
      <dgm:spPr/>
      <dgm:t>
        <a:bodyPr/>
        <a:lstStyle/>
        <a:p>
          <a:endParaRPr lang="ru-RU"/>
        </a:p>
      </dgm:t>
    </dgm:pt>
    <dgm:pt modelId="{DFB07AA5-748E-4181-8566-11CAAA4573FD}" type="parTrans" cxnId="{DEBCF000-6A31-4AAE-8906-DC54770AAA05}">
      <dgm:prSet/>
      <dgm:spPr/>
      <dgm:t>
        <a:bodyPr/>
        <a:lstStyle/>
        <a:p>
          <a:endParaRPr lang="ru-RU"/>
        </a:p>
      </dgm:t>
    </dgm:pt>
    <dgm:pt modelId="{7B185E82-AFEB-41A3-AAC9-BD0C8C875730}" type="sibTrans" cxnId="{DEBCF000-6A31-4AAE-8906-DC54770AAA05}">
      <dgm:prSet/>
      <dgm:spPr/>
      <dgm:t>
        <a:bodyPr/>
        <a:lstStyle/>
        <a:p>
          <a:endParaRPr lang="ru-RU"/>
        </a:p>
      </dgm:t>
    </dgm:pt>
    <dgm:pt modelId="{196BF1A1-ACF2-4BC1-99D1-2463C0BAFF43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79E8D38-3B44-4A5B-87D0-8BA217E5E167}" type="parTrans" cxnId="{92D27A78-55D2-40E7-94AE-D6C2E940C80A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CEEE8CD-6A0E-40DE-9B7E-8B119B5EE568}" type="sibTrans" cxnId="{92D27A78-55D2-40E7-94AE-D6C2E940C80A}">
      <dgm:prSet/>
      <dgm:spPr/>
      <dgm:t>
        <a:bodyPr/>
        <a:lstStyle/>
        <a:p>
          <a:endParaRPr lang="ru-RU"/>
        </a:p>
      </dgm:t>
    </dgm:pt>
    <dgm:pt modelId="{CBA57EA4-FAC0-42DC-B119-D39E0967F63C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EDC380-6702-4807-938C-1FBA8709C23D}" type="parTrans" cxnId="{3326680E-BE77-4ABB-BAD5-9DDF78DD18A9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B65DB03-6F3C-4492-8286-0C4667AEB7BF}" type="sibTrans" cxnId="{3326680E-BE77-4ABB-BAD5-9DDF78DD18A9}">
      <dgm:prSet/>
      <dgm:spPr/>
      <dgm:t>
        <a:bodyPr/>
        <a:lstStyle/>
        <a:p>
          <a:endParaRPr lang="ru-RU"/>
        </a:p>
      </dgm:t>
    </dgm:pt>
    <dgm:pt modelId="{E219AE04-DB2D-4BCE-BAE1-854F39647CF4}">
      <dgm:prSet/>
      <dgm:spPr/>
      <dgm:t>
        <a:bodyPr/>
        <a:lstStyle/>
        <a:p>
          <a:endParaRPr lang="ru-RU"/>
        </a:p>
      </dgm:t>
    </dgm:pt>
    <dgm:pt modelId="{5623097A-6727-452A-8AF3-69A534776529}" type="parTrans" cxnId="{4D8FE62D-61CC-44C1-AD39-392B6A2B0644}">
      <dgm:prSet/>
      <dgm:spPr/>
      <dgm:t>
        <a:bodyPr/>
        <a:lstStyle/>
        <a:p>
          <a:endParaRPr lang="ru-RU"/>
        </a:p>
      </dgm:t>
    </dgm:pt>
    <dgm:pt modelId="{7BD6E267-483E-4501-99C3-96FA054F3A21}" type="sibTrans" cxnId="{4D8FE62D-61CC-44C1-AD39-392B6A2B0644}">
      <dgm:prSet/>
      <dgm:spPr/>
      <dgm:t>
        <a:bodyPr/>
        <a:lstStyle/>
        <a:p>
          <a:endParaRPr lang="ru-RU"/>
        </a:p>
      </dgm:t>
    </dgm:pt>
    <dgm:pt modelId="{A29DC9E8-DC61-4966-B85B-852E2048CA4E}">
      <dgm:prSet/>
      <dgm:spPr/>
      <dgm:t>
        <a:bodyPr/>
        <a:lstStyle/>
        <a:p>
          <a:endParaRPr lang="ru-RU"/>
        </a:p>
      </dgm:t>
    </dgm:pt>
    <dgm:pt modelId="{77DD01BF-5853-4D76-91B2-EA41C00631C9}" type="parTrans" cxnId="{3549F281-7619-467A-B926-E2E4860BB423}">
      <dgm:prSet/>
      <dgm:spPr/>
      <dgm:t>
        <a:bodyPr/>
        <a:lstStyle/>
        <a:p>
          <a:endParaRPr lang="ru-RU"/>
        </a:p>
      </dgm:t>
    </dgm:pt>
    <dgm:pt modelId="{642A3F84-D114-454F-93E0-EF9F24584F3E}" type="sibTrans" cxnId="{3549F281-7619-467A-B926-E2E4860BB423}">
      <dgm:prSet/>
      <dgm:spPr/>
      <dgm:t>
        <a:bodyPr/>
        <a:lstStyle/>
        <a:p>
          <a:endParaRPr lang="ru-RU"/>
        </a:p>
      </dgm:t>
    </dgm:pt>
    <dgm:pt modelId="{84084FC5-0E9B-464A-BE4A-2E2AC8D0CEF5}">
      <dgm:prSet phldrT="[Текст]"/>
      <dgm:spPr>
        <a:solidFill>
          <a:schemeClr val="bg1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E3B3052-3100-4455-B641-359CAA5A596C}" type="sibTrans" cxnId="{9BE87E9D-0B48-4A01-97E7-EC23726D007D}">
      <dgm:prSet/>
      <dgm:spPr/>
      <dgm:t>
        <a:bodyPr/>
        <a:lstStyle/>
        <a:p>
          <a:endParaRPr lang="ru-RU"/>
        </a:p>
      </dgm:t>
    </dgm:pt>
    <dgm:pt modelId="{C031B7A6-EDBB-418B-8C3A-DCA67D1DF098}" type="parTrans" cxnId="{9BE87E9D-0B48-4A01-97E7-EC23726D007D}">
      <dgm:prSet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7F10AD6-3456-4B6B-9F34-1B0BF636ADD2}" type="pres">
      <dgm:prSet presAssocID="{C2B047C3-D8D5-4F7F-A76D-0ED61A9C5D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59953B-90CE-40A1-A15C-85823B247D6E}" type="pres">
      <dgm:prSet presAssocID="{CA2DF47F-51FE-4A6A-B779-EF582EB263ED}" presName="singleCycle" presStyleCnt="0"/>
      <dgm:spPr/>
    </dgm:pt>
    <dgm:pt modelId="{39E6F333-BE3C-466E-99F2-5CBE8920606E}" type="pres">
      <dgm:prSet presAssocID="{CA2DF47F-51FE-4A6A-B779-EF582EB263ED}" presName="singleCenter" presStyleLbl="node1" presStyleIdx="0" presStyleCnt="8" custScaleX="202608" custLinFactNeighborX="-59" custLinFactNeighborY="-4404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FFCA401-B322-4FB5-BA72-C45DC989C1B4}" type="pres">
      <dgm:prSet presAssocID="{BAE86773-3761-4309-B7DD-3D1913BECB21}" presName="Name56" presStyleLbl="parChTrans1D2" presStyleIdx="0" presStyleCnt="7"/>
      <dgm:spPr/>
      <dgm:t>
        <a:bodyPr/>
        <a:lstStyle/>
        <a:p>
          <a:endParaRPr lang="ru-RU"/>
        </a:p>
      </dgm:t>
    </dgm:pt>
    <dgm:pt modelId="{8B0C71C9-B338-408F-8C82-FC00365D3977}" type="pres">
      <dgm:prSet presAssocID="{5C83C3AA-E102-4783-880B-A480256BF0C9}" presName="text0" presStyleLbl="node1" presStyleIdx="1" presStyleCnt="8" custScaleX="164382" custScaleY="101949" custRadScaleRad="64010" custRadScaleInc="-69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18BAE-617C-43AA-994C-30F628FD0A18}" type="pres">
      <dgm:prSet presAssocID="{F915EFE9-E49C-45AB-A76A-EA0D9E3BE84E}" presName="Name56" presStyleLbl="parChTrans1D2" presStyleIdx="1" presStyleCnt="7"/>
      <dgm:spPr/>
      <dgm:t>
        <a:bodyPr/>
        <a:lstStyle/>
        <a:p>
          <a:endParaRPr lang="ru-RU"/>
        </a:p>
      </dgm:t>
    </dgm:pt>
    <dgm:pt modelId="{8949F061-3A90-4CF1-A462-DC9FCAE62394}" type="pres">
      <dgm:prSet presAssocID="{D753C5D9-A115-43CF-905E-AAC75EDCA750}" presName="text0" presStyleLbl="node1" presStyleIdx="2" presStyleCnt="8" custScaleX="164382" custScaleY="101949" custRadScaleRad="168060" custRadScaleInc="23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B8EAC-C910-410D-9158-3EDFCE0EBAF2}" type="pres">
      <dgm:prSet presAssocID="{C031B7A6-EDBB-418B-8C3A-DCA67D1DF098}" presName="Name56" presStyleLbl="parChTrans1D2" presStyleIdx="2" presStyleCnt="7"/>
      <dgm:spPr/>
      <dgm:t>
        <a:bodyPr/>
        <a:lstStyle/>
        <a:p>
          <a:endParaRPr lang="ru-RU"/>
        </a:p>
      </dgm:t>
    </dgm:pt>
    <dgm:pt modelId="{68DEBFF3-0CC6-4FEF-8EA5-83CCC9EC0F5C}" type="pres">
      <dgm:prSet presAssocID="{84084FC5-0E9B-464A-BE4A-2E2AC8D0CEF5}" presName="text0" presStyleLbl="node1" presStyleIdx="3" presStyleCnt="8" custScaleX="164382" custScaleY="101949" custRadScaleRad="61400" custRadScaleInc="6711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1A79AFD-8801-41A7-BA0D-7998A46593A6}" type="pres">
      <dgm:prSet presAssocID="{279E8D38-3B44-4A5B-87D0-8BA217E5E167}" presName="Name56" presStyleLbl="parChTrans1D2" presStyleIdx="3" presStyleCnt="7"/>
      <dgm:spPr/>
      <dgm:t>
        <a:bodyPr/>
        <a:lstStyle/>
        <a:p>
          <a:endParaRPr lang="ru-RU"/>
        </a:p>
      </dgm:t>
    </dgm:pt>
    <dgm:pt modelId="{4C1A4CE4-009E-48AB-A123-6EFBB5C14144}" type="pres">
      <dgm:prSet presAssocID="{196BF1A1-ACF2-4BC1-99D1-2463C0BAFF43}" presName="text0" presStyleLbl="node1" presStyleIdx="4" presStyleCnt="8" custScaleX="164382" custScaleY="101949" custRadScaleRad="188642" custRadScaleInc="372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20752-D801-4CFB-A056-4C573F92B83A}" type="pres">
      <dgm:prSet presAssocID="{A2886F6D-E837-4678-9E13-0829EA30744A}" presName="Name56" presStyleLbl="parChTrans1D2" presStyleIdx="4" presStyleCnt="7"/>
      <dgm:spPr/>
      <dgm:t>
        <a:bodyPr/>
        <a:lstStyle/>
        <a:p>
          <a:endParaRPr lang="ru-RU"/>
        </a:p>
      </dgm:t>
    </dgm:pt>
    <dgm:pt modelId="{187BF6FB-C776-4B46-9F99-34769EEB9208}" type="pres">
      <dgm:prSet presAssocID="{6461B385-55E7-416E-A6FC-55A815A20B1E}" presName="text0" presStyleLbl="node1" presStyleIdx="5" presStyleCnt="8" custScaleX="164382" custScaleY="101949" custRadScaleRad="197834" custRadScaleInc="30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ED1B1-ADA2-4DB6-8D94-912D03FAFBAD}" type="pres">
      <dgm:prSet presAssocID="{80813315-D38C-4D4D-B148-A603AD73E9BC}" presName="Name56" presStyleLbl="parChTrans1D2" presStyleIdx="5" presStyleCnt="7"/>
      <dgm:spPr/>
      <dgm:t>
        <a:bodyPr/>
        <a:lstStyle/>
        <a:p>
          <a:endParaRPr lang="ru-RU"/>
        </a:p>
      </dgm:t>
    </dgm:pt>
    <dgm:pt modelId="{1DD49F33-4BBE-442B-94BE-6789459E782C}" type="pres">
      <dgm:prSet presAssocID="{6F2A0982-213A-4982-BA0A-8811C1851451}" presName="text0" presStyleLbl="node1" presStyleIdx="6" presStyleCnt="8" custScaleX="164382" custScaleY="101949" custRadScaleRad="64022" custRadScaleInc="-670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968A7-884E-4C90-842B-950121CB77B6}" type="pres">
      <dgm:prSet presAssocID="{ADEDC380-6702-4807-938C-1FBA8709C23D}" presName="Name56" presStyleLbl="parChTrans1D2" presStyleIdx="6" presStyleCnt="7"/>
      <dgm:spPr/>
      <dgm:t>
        <a:bodyPr/>
        <a:lstStyle/>
        <a:p>
          <a:endParaRPr lang="ru-RU"/>
        </a:p>
      </dgm:t>
    </dgm:pt>
    <dgm:pt modelId="{A174D4E8-160F-493D-899B-F5220124B98E}" type="pres">
      <dgm:prSet presAssocID="{CBA57EA4-FAC0-42DC-B119-D39E0967F63C}" presName="text0" presStyleLbl="node1" presStyleIdx="7" presStyleCnt="8" custScaleX="164382" custScaleY="101949" custRadScaleRad="198650" custRadScaleInc="49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95C8E-B3C9-409B-995A-48869FA389A7}" type="presOf" srcId="{A2886F6D-E837-4678-9E13-0829EA30744A}" destId="{CE220752-D801-4CFB-A056-4C573F92B83A}" srcOrd="0" destOrd="0" presId="urn:microsoft.com/office/officeart/2008/layout/RadialCluster"/>
    <dgm:cxn modelId="{CF4A57B6-9A24-4673-BB40-9D82172272B1}" srcId="{C2B047C3-D8D5-4F7F-A76D-0ED61A9C5D6C}" destId="{CA4C6809-DEB7-49C9-8B8F-F8EE44896FE0}" srcOrd="1" destOrd="0" parTransId="{EE0588C6-7FB0-4F2A-A629-4FC9F0EBF3C2}" sibTransId="{CF4ED3C6-F5DB-4C37-B520-37154207313D}"/>
    <dgm:cxn modelId="{2E6FDBED-488C-46DA-9F5A-38FC0BE7D371}" type="presOf" srcId="{D753C5D9-A115-43CF-905E-AAC75EDCA750}" destId="{8949F061-3A90-4CF1-A462-DC9FCAE62394}" srcOrd="0" destOrd="0" presId="urn:microsoft.com/office/officeart/2008/layout/RadialCluster"/>
    <dgm:cxn modelId="{2B26CB09-AC2C-4157-962A-FAFB387CD2CF}" type="presOf" srcId="{84084FC5-0E9B-464A-BE4A-2E2AC8D0CEF5}" destId="{68DEBFF3-0CC6-4FEF-8EA5-83CCC9EC0F5C}" srcOrd="0" destOrd="0" presId="urn:microsoft.com/office/officeart/2008/layout/RadialCluster"/>
    <dgm:cxn modelId="{AAD6B8B4-02AA-41B3-A6AE-9EAF2C094542}" type="presOf" srcId="{196BF1A1-ACF2-4BC1-99D1-2463C0BAFF43}" destId="{4C1A4CE4-009E-48AB-A123-6EFBB5C14144}" srcOrd="0" destOrd="0" presId="urn:microsoft.com/office/officeart/2008/layout/RadialCluster"/>
    <dgm:cxn modelId="{D373BBAC-D27D-43EB-B56F-F93581D8C0EA}" type="presOf" srcId="{5C83C3AA-E102-4783-880B-A480256BF0C9}" destId="{8B0C71C9-B338-408F-8C82-FC00365D3977}" srcOrd="0" destOrd="0" presId="urn:microsoft.com/office/officeart/2008/layout/RadialCluster"/>
    <dgm:cxn modelId="{AC547BE8-AC9C-4D7C-AFD6-33532CFEDC8C}" type="presOf" srcId="{CBA57EA4-FAC0-42DC-B119-D39E0967F63C}" destId="{A174D4E8-160F-493D-899B-F5220124B98E}" srcOrd="0" destOrd="0" presId="urn:microsoft.com/office/officeart/2008/layout/RadialCluster"/>
    <dgm:cxn modelId="{A48F1124-E40B-4C04-9B07-4B34FEA8036D}" type="presOf" srcId="{6F2A0982-213A-4982-BA0A-8811C1851451}" destId="{1DD49F33-4BBE-442B-94BE-6789459E782C}" srcOrd="0" destOrd="0" presId="urn:microsoft.com/office/officeart/2008/layout/RadialCluster"/>
    <dgm:cxn modelId="{67CEA9BC-379C-4A4B-AF04-1B929846BF97}" type="presOf" srcId="{279E8D38-3B44-4A5B-87D0-8BA217E5E167}" destId="{21A79AFD-8801-41A7-BA0D-7998A46593A6}" srcOrd="0" destOrd="0" presId="urn:microsoft.com/office/officeart/2008/layout/RadialCluster"/>
    <dgm:cxn modelId="{0794586B-A673-4D88-84A3-9E025A742F17}" srcId="{C2B047C3-D8D5-4F7F-A76D-0ED61A9C5D6C}" destId="{03FD1E2D-EBB0-47FA-884D-B000BCE84E8D}" srcOrd="4" destOrd="0" parTransId="{27A55C67-6C1D-41FD-B702-1C58702BEA1E}" sibTransId="{3C138976-67C0-4029-B90D-3031F6C88376}"/>
    <dgm:cxn modelId="{E8EF8D19-43BE-427F-A7A6-C742A92F7865}" srcId="{CA2DF47F-51FE-4A6A-B779-EF582EB263ED}" destId="{6461B385-55E7-416E-A6FC-55A815A20B1E}" srcOrd="4" destOrd="0" parTransId="{A2886F6D-E837-4678-9E13-0829EA30744A}" sibTransId="{2164E361-B145-46CC-AEE7-8174D5F02649}"/>
    <dgm:cxn modelId="{3C24E65D-8D32-49AB-A332-D9973777CA55}" srcId="{C2B047C3-D8D5-4F7F-A76D-0ED61A9C5D6C}" destId="{11B22F5D-5EF9-4B69-AC13-B0640E5CB1AC}" srcOrd="2" destOrd="0" parTransId="{0A83C31A-9EB3-4CAF-8670-467F19C54397}" sibTransId="{31599CF8-EAA5-4B7B-8130-8FE659E11382}"/>
    <dgm:cxn modelId="{9BE87E9D-0B48-4A01-97E7-EC23726D007D}" srcId="{CA2DF47F-51FE-4A6A-B779-EF582EB263ED}" destId="{84084FC5-0E9B-464A-BE4A-2E2AC8D0CEF5}" srcOrd="2" destOrd="0" parTransId="{C031B7A6-EDBB-418B-8C3A-DCA67D1DF098}" sibTransId="{0E3B3052-3100-4455-B641-359CAA5A596C}"/>
    <dgm:cxn modelId="{E30694A1-6A9D-4724-8C8D-566CEB0C98B3}" srcId="{CA2DF47F-51FE-4A6A-B779-EF582EB263ED}" destId="{D753C5D9-A115-43CF-905E-AAC75EDCA750}" srcOrd="1" destOrd="0" parTransId="{F915EFE9-E49C-45AB-A76A-EA0D9E3BE84E}" sibTransId="{6EFA6AF0-5136-42D9-944C-1B6EC0AF0267}"/>
    <dgm:cxn modelId="{9E180E03-12F5-4B34-AA35-580CAA70684D}" srcId="{C2B047C3-D8D5-4F7F-A76D-0ED61A9C5D6C}" destId="{CA2DF47F-51FE-4A6A-B779-EF582EB263ED}" srcOrd="0" destOrd="0" parTransId="{9E876A20-6BEF-48AA-9C1D-924AC4915A38}" sibTransId="{9D00ADDC-33AD-42BF-9402-28E59B76E87C}"/>
    <dgm:cxn modelId="{AA561F36-D778-47CD-9876-476052C1C969}" srcId="{C2B047C3-D8D5-4F7F-A76D-0ED61A9C5D6C}" destId="{B826358B-3B71-4511-90AE-94485419EC76}" srcOrd="3" destOrd="0" parTransId="{7FF3980A-865B-4C4D-86D4-6B5D408F9434}" sibTransId="{8F52D44B-C285-40E9-AFE6-454050030046}"/>
    <dgm:cxn modelId="{3326680E-BE77-4ABB-BAD5-9DDF78DD18A9}" srcId="{CA2DF47F-51FE-4A6A-B779-EF582EB263ED}" destId="{CBA57EA4-FAC0-42DC-B119-D39E0967F63C}" srcOrd="6" destOrd="0" parTransId="{ADEDC380-6702-4807-938C-1FBA8709C23D}" sibTransId="{0B65DB03-6F3C-4492-8286-0C4667AEB7BF}"/>
    <dgm:cxn modelId="{B40C24B4-98E9-495B-9B86-E13DD12D40A6}" srcId="{CA2DF47F-51FE-4A6A-B779-EF582EB263ED}" destId="{5C83C3AA-E102-4783-880B-A480256BF0C9}" srcOrd="0" destOrd="0" parTransId="{BAE86773-3761-4309-B7DD-3D1913BECB21}" sibTransId="{574CAF03-ECC4-4D09-8CA5-E991EDCB3766}"/>
    <dgm:cxn modelId="{D8AFD400-99D3-4F15-B03A-CFB3881706AB}" srcId="{CA2DF47F-51FE-4A6A-B779-EF582EB263ED}" destId="{6F2A0982-213A-4982-BA0A-8811C1851451}" srcOrd="5" destOrd="0" parTransId="{80813315-D38C-4D4D-B148-A603AD73E9BC}" sibTransId="{1C2DE327-641B-4D5C-8EEE-8D7C5BACBC10}"/>
    <dgm:cxn modelId="{79E568E5-CB58-4872-88C0-1BD3E98ED919}" type="presOf" srcId="{C031B7A6-EDBB-418B-8C3A-DCA67D1DF098}" destId="{171B8EAC-C910-410D-9158-3EDFCE0EBAF2}" srcOrd="0" destOrd="0" presId="urn:microsoft.com/office/officeart/2008/layout/RadialCluster"/>
    <dgm:cxn modelId="{2E55A803-B47B-4277-90CA-E51C04D78E9D}" type="presOf" srcId="{80813315-D38C-4D4D-B148-A603AD73E9BC}" destId="{BEBED1B1-ADA2-4DB6-8D94-912D03FAFBAD}" srcOrd="0" destOrd="0" presId="urn:microsoft.com/office/officeart/2008/layout/RadialCluster"/>
    <dgm:cxn modelId="{3549F281-7619-467A-B926-E2E4860BB423}" srcId="{C2B047C3-D8D5-4F7F-A76D-0ED61A9C5D6C}" destId="{A29DC9E8-DC61-4966-B85B-852E2048CA4E}" srcOrd="7" destOrd="0" parTransId="{77DD01BF-5853-4D76-91B2-EA41C00631C9}" sibTransId="{642A3F84-D114-454F-93E0-EF9F24584F3E}"/>
    <dgm:cxn modelId="{DEBCF000-6A31-4AAE-8906-DC54770AAA05}" srcId="{C2B047C3-D8D5-4F7F-A76D-0ED61A9C5D6C}" destId="{35BB6CDB-32A1-4F89-8D35-205AFC6315EB}" srcOrd="5" destOrd="0" parTransId="{DFB07AA5-748E-4181-8566-11CAAA4573FD}" sibTransId="{7B185E82-AFEB-41A3-AAC9-BD0C8C875730}"/>
    <dgm:cxn modelId="{3F3616DC-707C-4F18-A166-C7A53BB949F6}" type="presOf" srcId="{F915EFE9-E49C-45AB-A76A-EA0D9E3BE84E}" destId="{BCB18BAE-617C-43AA-994C-30F628FD0A18}" srcOrd="0" destOrd="0" presId="urn:microsoft.com/office/officeart/2008/layout/RadialCluster"/>
    <dgm:cxn modelId="{BF00CE21-9134-43B0-B5CB-823F5A2B1D73}" type="presOf" srcId="{CA2DF47F-51FE-4A6A-B779-EF582EB263ED}" destId="{39E6F333-BE3C-466E-99F2-5CBE8920606E}" srcOrd="0" destOrd="0" presId="urn:microsoft.com/office/officeart/2008/layout/RadialCluster"/>
    <dgm:cxn modelId="{92D27A78-55D2-40E7-94AE-D6C2E940C80A}" srcId="{CA2DF47F-51FE-4A6A-B779-EF582EB263ED}" destId="{196BF1A1-ACF2-4BC1-99D1-2463C0BAFF43}" srcOrd="3" destOrd="0" parTransId="{279E8D38-3B44-4A5B-87D0-8BA217E5E167}" sibTransId="{FCEEE8CD-6A0E-40DE-9B7E-8B119B5EE568}"/>
    <dgm:cxn modelId="{4D8FE62D-61CC-44C1-AD39-392B6A2B0644}" srcId="{C2B047C3-D8D5-4F7F-A76D-0ED61A9C5D6C}" destId="{E219AE04-DB2D-4BCE-BAE1-854F39647CF4}" srcOrd="6" destOrd="0" parTransId="{5623097A-6727-452A-8AF3-69A534776529}" sibTransId="{7BD6E267-483E-4501-99C3-96FA054F3A21}"/>
    <dgm:cxn modelId="{0970D877-9580-42F9-8F57-D529E2F37202}" type="presOf" srcId="{C2B047C3-D8D5-4F7F-A76D-0ED61A9C5D6C}" destId="{27F10AD6-3456-4B6B-9F34-1B0BF636ADD2}" srcOrd="0" destOrd="0" presId="urn:microsoft.com/office/officeart/2008/layout/RadialCluster"/>
    <dgm:cxn modelId="{9F38237B-F217-494B-BC15-012C9D2921C6}" type="presOf" srcId="{ADEDC380-6702-4807-938C-1FBA8709C23D}" destId="{B32968A7-884E-4C90-842B-950121CB77B6}" srcOrd="0" destOrd="0" presId="urn:microsoft.com/office/officeart/2008/layout/RadialCluster"/>
    <dgm:cxn modelId="{BCCBF3DF-4DB1-4963-9D82-1A2D9B61F559}" type="presOf" srcId="{BAE86773-3761-4309-B7DD-3D1913BECB21}" destId="{4FFCA401-B322-4FB5-BA72-C45DC989C1B4}" srcOrd="0" destOrd="0" presId="urn:microsoft.com/office/officeart/2008/layout/RadialCluster"/>
    <dgm:cxn modelId="{AE923CD2-CA12-4A97-A7C8-09EFBB16B7CC}" srcId="{CA2DF47F-51FE-4A6A-B779-EF582EB263ED}" destId="{2A2CE6E1-997A-443D-A0F9-E0BAEC31604B}" srcOrd="7" destOrd="0" parTransId="{73D4CF44-FEB5-4A80-9920-66F04F026954}" sibTransId="{AFA0F785-E2F6-4CB7-9849-620B0C96B94A}"/>
    <dgm:cxn modelId="{6985B94B-A906-48FC-9CC1-19FF5DD69C5E}" type="presOf" srcId="{6461B385-55E7-416E-A6FC-55A815A20B1E}" destId="{187BF6FB-C776-4B46-9F99-34769EEB9208}" srcOrd="0" destOrd="0" presId="urn:microsoft.com/office/officeart/2008/layout/RadialCluster"/>
    <dgm:cxn modelId="{B7A40327-EE55-46B4-87DF-E99AF781E732}" type="presParOf" srcId="{27F10AD6-3456-4B6B-9F34-1B0BF636ADD2}" destId="{FA59953B-90CE-40A1-A15C-85823B247D6E}" srcOrd="0" destOrd="0" presId="urn:microsoft.com/office/officeart/2008/layout/RadialCluster"/>
    <dgm:cxn modelId="{E50FC8F0-5DAB-42B5-B709-1C9A506F62D3}" type="presParOf" srcId="{FA59953B-90CE-40A1-A15C-85823B247D6E}" destId="{39E6F333-BE3C-466E-99F2-5CBE8920606E}" srcOrd="0" destOrd="0" presId="urn:microsoft.com/office/officeart/2008/layout/RadialCluster"/>
    <dgm:cxn modelId="{4B4852BB-A80A-4731-B739-7B87DC6B7A6F}" type="presParOf" srcId="{FA59953B-90CE-40A1-A15C-85823B247D6E}" destId="{4FFCA401-B322-4FB5-BA72-C45DC989C1B4}" srcOrd="1" destOrd="0" presId="urn:microsoft.com/office/officeart/2008/layout/RadialCluster"/>
    <dgm:cxn modelId="{115B85AB-9692-450B-940E-547DF3AED3EB}" type="presParOf" srcId="{FA59953B-90CE-40A1-A15C-85823B247D6E}" destId="{8B0C71C9-B338-408F-8C82-FC00365D3977}" srcOrd="2" destOrd="0" presId="urn:microsoft.com/office/officeart/2008/layout/RadialCluster"/>
    <dgm:cxn modelId="{A7B0062A-E53A-4603-96FD-AD8091B62A0D}" type="presParOf" srcId="{FA59953B-90CE-40A1-A15C-85823B247D6E}" destId="{BCB18BAE-617C-43AA-994C-30F628FD0A18}" srcOrd="3" destOrd="0" presId="urn:microsoft.com/office/officeart/2008/layout/RadialCluster"/>
    <dgm:cxn modelId="{EF8D0E3F-62CA-4194-ACCE-3672C269E54A}" type="presParOf" srcId="{FA59953B-90CE-40A1-A15C-85823B247D6E}" destId="{8949F061-3A90-4CF1-A462-DC9FCAE62394}" srcOrd="4" destOrd="0" presId="urn:microsoft.com/office/officeart/2008/layout/RadialCluster"/>
    <dgm:cxn modelId="{AAC2DD1D-12A4-4D45-9372-C199106AF265}" type="presParOf" srcId="{FA59953B-90CE-40A1-A15C-85823B247D6E}" destId="{171B8EAC-C910-410D-9158-3EDFCE0EBAF2}" srcOrd="5" destOrd="0" presId="urn:microsoft.com/office/officeart/2008/layout/RadialCluster"/>
    <dgm:cxn modelId="{0F22A917-1850-43CE-924D-8B4C67A5F705}" type="presParOf" srcId="{FA59953B-90CE-40A1-A15C-85823B247D6E}" destId="{68DEBFF3-0CC6-4FEF-8EA5-83CCC9EC0F5C}" srcOrd="6" destOrd="0" presId="urn:microsoft.com/office/officeart/2008/layout/RadialCluster"/>
    <dgm:cxn modelId="{529A20F4-E465-49C5-8D6B-EBA3128E91DE}" type="presParOf" srcId="{FA59953B-90CE-40A1-A15C-85823B247D6E}" destId="{21A79AFD-8801-41A7-BA0D-7998A46593A6}" srcOrd="7" destOrd="0" presId="urn:microsoft.com/office/officeart/2008/layout/RadialCluster"/>
    <dgm:cxn modelId="{A9E734F0-860C-42A7-B218-2429CD173CD3}" type="presParOf" srcId="{FA59953B-90CE-40A1-A15C-85823B247D6E}" destId="{4C1A4CE4-009E-48AB-A123-6EFBB5C14144}" srcOrd="8" destOrd="0" presId="urn:microsoft.com/office/officeart/2008/layout/RadialCluster"/>
    <dgm:cxn modelId="{8195BF73-51AE-44E2-A9F9-12E892F6FE53}" type="presParOf" srcId="{FA59953B-90CE-40A1-A15C-85823B247D6E}" destId="{CE220752-D801-4CFB-A056-4C573F92B83A}" srcOrd="9" destOrd="0" presId="urn:microsoft.com/office/officeart/2008/layout/RadialCluster"/>
    <dgm:cxn modelId="{4E842B2F-AC10-4F87-B0DC-D1D63F1FB139}" type="presParOf" srcId="{FA59953B-90CE-40A1-A15C-85823B247D6E}" destId="{187BF6FB-C776-4B46-9F99-34769EEB9208}" srcOrd="10" destOrd="0" presId="urn:microsoft.com/office/officeart/2008/layout/RadialCluster"/>
    <dgm:cxn modelId="{91258D1F-39DA-439F-9E83-B54A9CA7EC4C}" type="presParOf" srcId="{FA59953B-90CE-40A1-A15C-85823B247D6E}" destId="{BEBED1B1-ADA2-4DB6-8D94-912D03FAFBAD}" srcOrd="11" destOrd="0" presId="urn:microsoft.com/office/officeart/2008/layout/RadialCluster"/>
    <dgm:cxn modelId="{6E89B074-DDBA-4989-BE7A-96C33E3F4D53}" type="presParOf" srcId="{FA59953B-90CE-40A1-A15C-85823B247D6E}" destId="{1DD49F33-4BBE-442B-94BE-6789459E782C}" srcOrd="12" destOrd="0" presId="urn:microsoft.com/office/officeart/2008/layout/RadialCluster"/>
    <dgm:cxn modelId="{87C92B99-5B94-4DFA-954C-0B8074DD7FAA}" type="presParOf" srcId="{FA59953B-90CE-40A1-A15C-85823B247D6E}" destId="{B32968A7-884E-4C90-842B-950121CB77B6}" srcOrd="13" destOrd="0" presId="urn:microsoft.com/office/officeart/2008/layout/RadialCluster"/>
    <dgm:cxn modelId="{E48F8C2D-3E71-4D20-A37E-186EDF5726E2}" type="presParOf" srcId="{FA59953B-90CE-40A1-A15C-85823B247D6E}" destId="{A174D4E8-160F-493D-899B-F5220124B98E}" srcOrd="14" destOrd="0" presId="urn:microsoft.com/office/officeart/2008/layout/RadialCluster"/>
  </dgm:cxnLst>
  <dgm:bg/>
  <dgm:whole>
    <a:ln>
      <a:solidFill>
        <a:schemeClr val="accent3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Составление отчетов, которые никто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 читает  и которые никому не нужны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Изготовление лишних копий документов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Пересылка одного и того же документа по электронной почте или факсу несколько раз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Ввод повторяющейся информации во множество документов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Бессмысленные собрания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FD824D96-8B26-4021-B6F3-1BB99D65AD25}" type="presOf" srcId="{3542A815-C893-4873-A69E-6B301A5D0103}" destId="{6FC83204-BE36-4831-8613-C03DF4435C8F}" srcOrd="0" destOrd="0" presId="urn:microsoft.com/office/officeart/2005/8/layout/hProcess11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679F723D-3F97-4748-A177-29899F17B700}" type="presOf" srcId="{4CE06CD2-30B9-4124-A787-4D6792174C78}" destId="{8B3A4337-24A5-453F-9D83-171C7CF15590}" srcOrd="0" destOrd="0" presId="urn:microsoft.com/office/officeart/2005/8/layout/hProcess11"/>
    <dgm:cxn modelId="{6CD33ADE-223E-4165-B33B-3F89BFD7B81E}" type="presOf" srcId="{A26F9E98-030F-4163-BDFE-9A275B34062C}" destId="{469DB928-FE4A-46FF-90B3-1E0AA23B9368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66E8BAE5-7752-4E7B-8BF7-C8726496BD93}" type="presOf" srcId="{44B4A468-3C9D-4E1A-948A-96E0BF27793F}" destId="{49D63263-8963-42FF-AEA6-EB0B5497DD9D}" srcOrd="0" destOrd="0" presId="urn:microsoft.com/office/officeart/2005/8/layout/hProcess11"/>
    <dgm:cxn modelId="{7DB09FC5-248D-4FCC-9174-BA4BE632BCDB}" type="presOf" srcId="{97333875-E00A-44B6-AB47-DFF65799457B}" destId="{C3A59531-7C85-49F2-A692-9C34AE991C52}" srcOrd="0" destOrd="0" presId="urn:microsoft.com/office/officeart/2005/8/layout/hProcess11"/>
    <dgm:cxn modelId="{5D0D1BD2-4E14-4415-96B7-983E41076BFA}" type="presOf" srcId="{1F61F241-1343-4CE0-99F5-0FD3F59A8A3C}" destId="{43BC8C59-6D40-48DD-935E-15A5624534C1}" srcOrd="0" destOrd="0" presId="urn:microsoft.com/office/officeart/2005/8/layout/hProcess11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8F2EC2B0-867D-4958-BCAC-E056DA0E7F1D}" type="presParOf" srcId="{C3A59531-7C85-49F2-A692-9C34AE991C52}" destId="{B33C4018-4610-4B21-9BF8-C6A3C708C5F0}" srcOrd="0" destOrd="0" presId="urn:microsoft.com/office/officeart/2005/8/layout/hProcess11"/>
    <dgm:cxn modelId="{B6A7DBBA-1102-4A5E-A263-9429464A3E29}" type="presParOf" srcId="{C3A59531-7C85-49F2-A692-9C34AE991C52}" destId="{2A31295C-45A8-47DF-A492-31AB145CFF1E}" srcOrd="1" destOrd="0" presId="urn:microsoft.com/office/officeart/2005/8/layout/hProcess11"/>
    <dgm:cxn modelId="{2C1154B8-C31F-4927-9430-5206AC85A45C}" type="presParOf" srcId="{2A31295C-45A8-47DF-A492-31AB145CFF1E}" destId="{36AEF2DB-FE07-4AA8-99D6-E801794B7059}" srcOrd="0" destOrd="0" presId="urn:microsoft.com/office/officeart/2005/8/layout/hProcess11"/>
    <dgm:cxn modelId="{5E9815F1-838C-444B-AB84-7392DCFA9251}" type="presParOf" srcId="{36AEF2DB-FE07-4AA8-99D6-E801794B7059}" destId="{6FC83204-BE36-4831-8613-C03DF4435C8F}" srcOrd="0" destOrd="0" presId="urn:microsoft.com/office/officeart/2005/8/layout/hProcess11"/>
    <dgm:cxn modelId="{F94A11AB-91C0-46AC-8C72-A62E0E536615}" type="presParOf" srcId="{36AEF2DB-FE07-4AA8-99D6-E801794B7059}" destId="{47FB7ECA-7B71-4DA9-9C11-3F9C91755B59}" srcOrd="1" destOrd="0" presId="urn:microsoft.com/office/officeart/2005/8/layout/hProcess11"/>
    <dgm:cxn modelId="{4AB6A76D-95B4-427A-AB32-33BDE8E77600}" type="presParOf" srcId="{36AEF2DB-FE07-4AA8-99D6-E801794B7059}" destId="{E6CE088A-7FC4-493C-AE8E-B99FD02929B0}" srcOrd="2" destOrd="0" presId="urn:microsoft.com/office/officeart/2005/8/layout/hProcess11"/>
    <dgm:cxn modelId="{623071F7-FBCE-43BC-A142-8540DCFB6FE1}" type="presParOf" srcId="{2A31295C-45A8-47DF-A492-31AB145CFF1E}" destId="{839C5CC7-7F21-40EA-8440-E9E637FCAD1C}" srcOrd="1" destOrd="0" presId="urn:microsoft.com/office/officeart/2005/8/layout/hProcess11"/>
    <dgm:cxn modelId="{69804197-A630-4628-8CAA-5A803233D7FA}" type="presParOf" srcId="{2A31295C-45A8-47DF-A492-31AB145CFF1E}" destId="{AE61A974-72B1-4E50-9C56-F31B543A4F90}" srcOrd="2" destOrd="0" presId="urn:microsoft.com/office/officeart/2005/8/layout/hProcess11"/>
    <dgm:cxn modelId="{00C609BF-F60A-4BF6-A619-D35F3448F085}" type="presParOf" srcId="{AE61A974-72B1-4E50-9C56-F31B543A4F90}" destId="{8B3A4337-24A5-453F-9D83-171C7CF15590}" srcOrd="0" destOrd="0" presId="urn:microsoft.com/office/officeart/2005/8/layout/hProcess11"/>
    <dgm:cxn modelId="{15D3269D-E04E-4943-9522-8B56EA590E01}" type="presParOf" srcId="{AE61A974-72B1-4E50-9C56-F31B543A4F90}" destId="{70840545-D423-46B2-AD30-014E9737996D}" srcOrd="1" destOrd="0" presId="urn:microsoft.com/office/officeart/2005/8/layout/hProcess11"/>
    <dgm:cxn modelId="{6377F731-619C-407B-AE47-B62C4071AAE9}" type="presParOf" srcId="{AE61A974-72B1-4E50-9C56-F31B543A4F90}" destId="{8FF5050C-D072-4E36-9FE3-BD9732F74B66}" srcOrd="2" destOrd="0" presId="urn:microsoft.com/office/officeart/2005/8/layout/hProcess11"/>
    <dgm:cxn modelId="{B306B9E9-69D0-48E6-BBCB-9FE01B6576C8}" type="presParOf" srcId="{2A31295C-45A8-47DF-A492-31AB145CFF1E}" destId="{6E97276D-71A9-42D0-8919-E4672F6C31F2}" srcOrd="3" destOrd="0" presId="urn:microsoft.com/office/officeart/2005/8/layout/hProcess11"/>
    <dgm:cxn modelId="{49C98CE4-3B24-4E3C-91DA-96F7D5C22841}" type="presParOf" srcId="{2A31295C-45A8-47DF-A492-31AB145CFF1E}" destId="{D77292F5-4166-4972-BF9E-5B7B8D7B4865}" srcOrd="4" destOrd="0" presId="urn:microsoft.com/office/officeart/2005/8/layout/hProcess11"/>
    <dgm:cxn modelId="{FB8AB84B-BE86-4916-A45B-DF3621582E65}" type="presParOf" srcId="{D77292F5-4166-4972-BF9E-5B7B8D7B4865}" destId="{469DB928-FE4A-46FF-90B3-1E0AA23B9368}" srcOrd="0" destOrd="0" presId="urn:microsoft.com/office/officeart/2005/8/layout/hProcess11"/>
    <dgm:cxn modelId="{A5B497D3-0DB7-4087-A4A9-4D8896E7B929}" type="presParOf" srcId="{D77292F5-4166-4972-BF9E-5B7B8D7B4865}" destId="{A428FB78-1F3F-4AA4-8766-B1FAE2B77428}" srcOrd="1" destOrd="0" presId="urn:microsoft.com/office/officeart/2005/8/layout/hProcess11"/>
    <dgm:cxn modelId="{290D6DD2-4365-49A7-8034-A823CD0BB865}" type="presParOf" srcId="{D77292F5-4166-4972-BF9E-5B7B8D7B4865}" destId="{EE68ECD6-D700-4903-ABCA-903E220E1D35}" srcOrd="2" destOrd="0" presId="urn:microsoft.com/office/officeart/2005/8/layout/hProcess11"/>
    <dgm:cxn modelId="{7C43BD67-1C42-4D2A-A0C7-A060470FD44F}" type="presParOf" srcId="{2A31295C-45A8-47DF-A492-31AB145CFF1E}" destId="{BBA8EC82-7752-461D-BA6D-04F0F295424B}" srcOrd="5" destOrd="0" presId="urn:microsoft.com/office/officeart/2005/8/layout/hProcess11"/>
    <dgm:cxn modelId="{77BCCABA-283C-4355-A6E0-57411BF9515C}" type="presParOf" srcId="{2A31295C-45A8-47DF-A492-31AB145CFF1E}" destId="{58A37AE2-8F7F-4DD9-82ED-58388B4E6BE8}" srcOrd="6" destOrd="0" presId="urn:microsoft.com/office/officeart/2005/8/layout/hProcess11"/>
    <dgm:cxn modelId="{0A62F5A6-AD0B-40A7-A28A-7934E220B9D4}" type="presParOf" srcId="{58A37AE2-8F7F-4DD9-82ED-58388B4E6BE8}" destId="{43BC8C59-6D40-48DD-935E-15A5624534C1}" srcOrd="0" destOrd="0" presId="urn:microsoft.com/office/officeart/2005/8/layout/hProcess11"/>
    <dgm:cxn modelId="{988B388E-38CA-48EA-B5DA-C9A30EF24E56}" type="presParOf" srcId="{58A37AE2-8F7F-4DD9-82ED-58388B4E6BE8}" destId="{5D7CD176-936B-4414-844C-8A74A526DCDA}" srcOrd="1" destOrd="0" presId="urn:microsoft.com/office/officeart/2005/8/layout/hProcess11"/>
    <dgm:cxn modelId="{1DDE317C-6F63-4223-B573-22AAA410D210}" type="presParOf" srcId="{58A37AE2-8F7F-4DD9-82ED-58388B4E6BE8}" destId="{CA474ACC-3369-4193-9D57-C53A73F75EC5}" srcOrd="2" destOrd="0" presId="urn:microsoft.com/office/officeart/2005/8/layout/hProcess11"/>
    <dgm:cxn modelId="{7423493E-644A-48BA-A115-5D1D98A57B1C}" type="presParOf" srcId="{2A31295C-45A8-47DF-A492-31AB145CFF1E}" destId="{E891F708-167D-4F83-BE34-D4BDBCF96516}" srcOrd="7" destOrd="0" presId="urn:microsoft.com/office/officeart/2005/8/layout/hProcess11"/>
    <dgm:cxn modelId="{EE84EB84-0C40-429B-A18E-C14CD2F6CC6E}" type="presParOf" srcId="{2A31295C-45A8-47DF-A492-31AB145CFF1E}" destId="{0D29E980-C5A1-4451-9EBE-1CC5E6A6778B}" srcOrd="8" destOrd="0" presId="urn:microsoft.com/office/officeart/2005/8/layout/hProcess11"/>
    <dgm:cxn modelId="{0D74E86A-BA19-4CD5-8E08-B551DD9542FD}" type="presParOf" srcId="{0D29E980-C5A1-4451-9EBE-1CC5E6A6778B}" destId="{49D63263-8963-42FF-AEA6-EB0B5497DD9D}" srcOrd="0" destOrd="0" presId="urn:microsoft.com/office/officeart/2005/8/layout/hProcess11"/>
    <dgm:cxn modelId="{9AB27DDB-0622-4237-8746-A60ED872BB61}" type="presParOf" srcId="{0D29E980-C5A1-4451-9EBE-1CC5E6A6778B}" destId="{BC816524-2B3A-4710-B814-F23C459B7058}" srcOrd="1" destOrd="0" presId="urn:microsoft.com/office/officeart/2005/8/layout/hProcess11"/>
    <dgm:cxn modelId="{2F2AA20B-56D0-4AAA-B930-2228C4B962CD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Поиск файлов на ПК.  Поиск документов в картотеке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Постоянное </a:t>
          </a:r>
          <a:r>
            <a:rPr lang="ru-RU" sz="12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перечитывание</a:t>
          </a:r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справочников в поисках информации</a:t>
          </a:r>
        </a:p>
        <a:p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Передача документов на следующий этап работы вручную</a:t>
          </a:r>
        </a:p>
        <a:p>
          <a:endParaRPr lang="ru-RU" sz="11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Выполнение одной задачи разными отделами при отсутствии эффективного взаимодействия</a:t>
          </a:r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F98D5B1A-2A83-4A7F-8F31-010CED420E4D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Отсутствие ответственных за выполнение какой-либо задачи</a:t>
          </a:r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7FBA54BB-2812-46DF-B3C3-56ED7984DFBE}" type="parTrans" cxnId="{A19A45F5-654A-40A0-B379-7B245113E82F}">
      <dgm:prSet/>
      <dgm:spPr/>
      <dgm:t>
        <a:bodyPr/>
        <a:lstStyle/>
        <a:p>
          <a:endParaRPr lang="ru-RU"/>
        </a:p>
      </dgm:t>
    </dgm:pt>
    <dgm:pt modelId="{BF68137C-E635-4627-8999-82FB80B609CA}" type="sibTrans" cxnId="{A19A45F5-654A-40A0-B379-7B245113E82F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3C7402F9-D471-4401-BB74-BD8DD05A0C65}" type="pres">
      <dgm:prSet presAssocID="{A26F9E98-030F-4163-BDFE-9A275B34062C}" presName="compositeB" presStyleCnt="0"/>
      <dgm:spPr/>
    </dgm:pt>
    <dgm:pt modelId="{828ED58B-1B9A-42DE-8AEA-D0CE0CA28798}" type="pres">
      <dgm:prSet presAssocID="{A26F9E98-030F-4163-BDFE-9A275B34062C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19C3-2AAB-40B0-9D47-FA12E86FBF91}" type="pres">
      <dgm:prSet presAssocID="{A26F9E98-030F-4163-BDFE-9A275B34062C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A870F66E-16C8-4C86-980B-450A81979D44}" type="pres">
      <dgm:prSet presAssocID="{A26F9E98-030F-4163-BDFE-9A275B34062C}" presName="spaceB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CBF8FAE6-DDE5-4BA2-BD21-76471302250E}" type="pres">
      <dgm:prSet presAssocID="{1F61F241-1343-4CE0-99F5-0FD3F59A8A3C}" presName="compositeA" presStyleCnt="0"/>
      <dgm:spPr/>
    </dgm:pt>
    <dgm:pt modelId="{A17D8436-0B1A-43F2-836A-5A11FCFEFD1E}" type="pres">
      <dgm:prSet presAssocID="{1F61F241-1343-4CE0-99F5-0FD3F59A8A3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7805-3088-40BD-B222-36A92621313A}" type="pres">
      <dgm:prSet presAssocID="{1F61F241-1343-4CE0-99F5-0FD3F59A8A3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A6247683-FD1C-4120-BC77-885ADC53EA72}" type="pres">
      <dgm:prSet presAssocID="{1F61F241-1343-4CE0-99F5-0FD3F59A8A3C}" presName="spaceA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571AA618-3C5B-4A2F-B1F3-FCDF9D6B8C19}" type="pres">
      <dgm:prSet presAssocID="{44B4A468-3C9D-4E1A-948A-96E0BF27793F}" presName="compositeB" presStyleCnt="0"/>
      <dgm:spPr/>
    </dgm:pt>
    <dgm:pt modelId="{D27972E7-8C71-4844-A5FD-2C07F8D9FCBE}" type="pres">
      <dgm:prSet presAssocID="{44B4A468-3C9D-4E1A-948A-96E0BF27793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42A48-E045-4EC3-89C0-003570661746}" type="pres">
      <dgm:prSet presAssocID="{44B4A468-3C9D-4E1A-948A-96E0BF27793F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59A942FA-2A7F-48CD-A366-B47A6DAAC012}" type="pres">
      <dgm:prSet presAssocID="{44B4A468-3C9D-4E1A-948A-96E0BF27793F}" presName="spaceB" presStyleCnt="0"/>
      <dgm:spPr/>
    </dgm:pt>
    <dgm:pt modelId="{79D55D39-D94E-41CE-8091-7D1F573A2110}" type="pres">
      <dgm:prSet presAssocID="{D26D5AD4-99E5-44FE-975B-B667C99E2DEC}" presName="space" presStyleCnt="0"/>
      <dgm:spPr/>
    </dgm:pt>
    <dgm:pt modelId="{0768925C-A452-45C7-BCAA-BF6FBFA341E0}" type="pres">
      <dgm:prSet presAssocID="{F98D5B1A-2A83-4A7F-8F31-010CED420E4D}" presName="compositeA" presStyleCnt="0"/>
      <dgm:spPr/>
    </dgm:pt>
    <dgm:pt modelId="{ACE05119-5C2C-4B28-A401-AD8339DBB95D}" type="pres">
      <dgm:prSet presAssocID="{F98D5B1A-2A83-4A7F-8F31-010CED420E4D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952D4-CE97-4EA2-8C76-E36AD9E9C9E3}" type="pres">
      <dgm:prSet presAssocID="{F98D5B1A-2A83-4A7F-8F31-010CED420E4D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9C7950F4-A104-42FA-8E3F-2D4C09794FCC}" type="pres">
      <dgm:prSet presAssocID="{F98D5B1A-2A83-4A7F-8F31-010CED420E4D}" presName="spaceA" presStyleCnt="0"/>
      <dgm:spPr/>
    </dgm:pt>
  </dgm:ptLst>
  <dgm:cxnLst>
    <dgm:cxn modelId="{78A67D9E-B676-44FD-905E-9767BAA61DBD}" srcId="{97333875-E00A-44B6-AB47-DFF65799457B}" destId="{A26F9E98-030F-4163-BDFE-9A275B34062C}" srcOrd="1" destOrd="0" parTransId="{66A85C47-2A53-4DC0-8758-CB4693AFACE1}" sibTransId="{15E83C1E-5F6E-42D9-AE11-420964327346}"/>
    <dgm:cxn modelId="{69B6823C-1303-4F31-A97C-BC2DA59C4AF1}" type="presOf" srcId="{97333875-E00A-44B6-AB47-DFF65799457B}" destId="{C3A59531-7C85-49F2-A692-9C34AE991C52}" srcOrd="0" destOrd="0" presId="urn:microsoft.com/office/officeart/2005/8/layout/hProcess11"/>
    <dgm:cxn modelId="{F64C4B8D-A56F-4558-8260-895841D165B5}" srcId="{97333875-E00A-44B6-AB47-DFF65799457B}" destId="{1F61F241-1343-4CE0-99F5-0FD3F59A8A3C}" srcOrd="2" destOrd="0" parTransId="{F7925C2C-EAF0-4439-8762-86CB966CFDD7}" sibTransId="{BA0FCF61-10B9-446D-9CDF-8DD6698F5B65}"/>
    <dgm:cxn modelId="{31BA0A28-FB15-44CF-B7FA-280F7E87B6FF}" type="presOf" srcId="{F98D5B1A-2A83-4A7F-8F31-010CED420E4D}" destId="{ACE05119-5C2C-4B28-A401-AD8339DBB95D}" srcOrd="0" destOrd="0" presId="urn:microsoft.com/office/officeart/2005/8/layout/hProcess11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A19A45F5-654A-40A0-B379-7B245113E82F}" srcId="{97333875-E00A-44B6-AB47-DFF65799457B}" destId="{F98D5B1A-2A83-4A7F-8F31-010CED420E4D}" srcOrd="4" destOrd="0" parTransId="{7FBA54BB-2812-46DF-B3C3-56ED7984DFBE}" sibTransId="{BF68137C-E635-4627-8999-82FB80B609CA}"/>
    <dgm:cxn modelId="{96699B4D-DAF2-430C-B1B1-16C15954B00F}" type="presOf" srcId="{3542A815-C893-4873-A69E-6B301A5D0103}" destId="{6FC83204-BE36-4831-8613-C03DF4435C8F}" srcOrd="0" destOrd="0" presId="urn:microsoft.com/office/officeart/2005/8/layout/hProcess11"/>
    <dgm:cxn modelId="{C7BD8320-AC13-4160-A94A-ABA0E4C125BC}" type="presOf" srcId="{A26F9E98-030F-4163-BDFE-9A275B34062C}" destId="{828ED58B-1B9A-42DE-8AEA-D0CE0CA28798}" srcOrd="0" destOrd="0" presId="urn:microsoft.com/office/officeart/2005/8/layout/hProcess11"/>
    <dgm:cxn modelId="{17382128-E084-4C7D-8EA1-C2A0F59B50E4}" srcId="{97333875-E00A-44B6-AB47-DFF65799457B}" destId="{44B4A468-3C9D-4E1A-948A-96E0BF27793F}" srcOrd="3" destOrd="0" parTransId="{5A7C5550-A712-4113-80C8-C1197DE3FC73}" sibTransId="{D26D5AD4-99E5-44FE-975B-B667C99E2DEC}"/>
    <dgm:cxn modelId="{23EE6ACA-63DB-4F0A-8936-C82DBEEA44CF}" type="presOf" srcId="{44B4A468-3C9D-4E1A-948A-96E0BF27793F}" destId="{D27972E7-8C71-4844-A5FD-2C07F8D9FCBE}" srcOrd="0" destOrd="0" presId="urn:microsoft.com/office/officeart/2005/8/layout/hProcess11"/>
    <dgm:cxn modelId="{BB766992-01BE-4D59-839C-A0E1F662FAEB}" type="presOf" srcId="{1F61F241-1343-4CE0-99F5-0FD3F59A8A3C}" destId="{A17D8436-0B1A-43F2-836A-5A11FCFEFD1E}" srcOrd="0" destOrd="0" presId="urn:microsoft.com/office/officeart/2005/8/layout/hProcess11"/>
    <dgm:cxn modelId="{3CC565ED-F4F2-4045-AD82-3BF697AE71ED}" type="presParOf" srcId="{C3A59531-7C85-49F2-A692-9C34AE991C52}" destId="{B33C4018-4610-4B21-9BF8-C6A3C708C5F0}" srcOrd="0" destOrd="0" presId="urn:microsoft.com/office/officeart/2005/8/layout/hProcess11"/>
    <dgm:cxn modelId="{F160A8E8-E55C-4F0C-B592-3FF005E3E325}" type="presParOf" srcId="{C3A59531-7C85-49F2-A692-9C34AE991C52}" destId="{2A31295C-45A8-47DF-A492-31AB145CFF1E}" srcOrd="1" destOrd="0" presId="urn:microsoft.com/office/officeart/2005/8/layout/hProcess11"/>
    <dgm:cxn modelId="{B905FDF1-E783-4A29-844F-46F4B3F6C3B0}" type="presParOf" srcId="{2A31295C-45A8-47DF-A492-31AB145CFF1E}" destId="{36AEF2DB-FE07-4AA8-99D6-E801794B7059}" srcOrd="0" destOrd="0" presId="urn:microsoft.com/office/officeart/2005/8/layout/hProcess11"/>
    <dgm:cxn modelId="{2288736D-23AC-4BAC-9E52-0A25D3029DFD}" type="presParOf" srcId="{36AEF2DB-FE07-4AA8-99D6-E801794B7059}" destId="{6FC83204-BE36-4831-8613-C03DF4435C8F}" srcOrd="0" destOrd="0" presId="urn:microsoft.com/office/officeart/2005/8/layout/hProcess11"/>
    <dgm:cxn modelId="{D9D6ED81-46CB-4D6C-877F-CE2CAF28FAC8}" type="presParOf" srcId="{36AEF2DB-FE07-4AA8-99D6-E801794B7059}" destId="{47FB7ECA-7B71-4DA9-9C11-3F9C91755B59}" srcOrd="1" destOrd="0" presId="urn:microsoft.com/office/officeart/2005/8/layout/hProcess11"/>
    <dgm:cxn modelId="{03D1D46A-6ECA-410D-8851-C6C005A6107A}" type="presParOf" srcId="{36AEF2DB-FE07-4AA8-99D6-E801794B7059}" destId="{E6CE088A-7FC4-493C-AE8E-B99FD02929B0}" srcOrd="2" destOrd="0" presId="urn:microsoft.com/office/officeart/2005/8/layout/hProcess11"/>
    <dgm:cxn modelId="{1C656BF2-E094-48FF-9B96-A3CD1FC00140}" type="presParOf" srcId="{2A31295C-45A8-47DF-A492-31AB145CFF1E}" destId="{839C5CC7-7F21-40EA-8440-E9E637FCAD1C}" srcOrd="1" destOrd="0" presId="urn:microsoft.com/office/officeart/2005/8/layout/hProcess11"/>
    <dgm:cxn modelId="{EA936026-3649-4203-985B-340A6879E6F2}" type="presParOf" srcId="{2A31295C-45A8-47DF-A492-31AB145CFF1E}" destId="{3C7402F9-D471-4401-BB74-BD8DD05A0C65}" srcOrd="2" destOrd="0" presId="urn:microsoft.com/office/officeart/2005/8/layout/hProcess11"/>
    <dgm:cxn modelId="{172CE8D4-3DE5-40E1-9C9D-45BB6E770814}" type="presParOf" srcId="{3C7402F9-D471-4401-BB74-BD8DD05A0C65}" destId="{828ED58B-1B9A-42DE-8AEA-D0CE0CA28798}" srcOrd="0" destOrd="0" presId="urn:microsoft.com/office/officeart/2005/8/layout/hProcess11"/>
    <dgm:cxn modelId="{FFFDF179-06F0-4DF2-84E2-A0F56189F1BD}" type="presParOf" srcId="{3C7402F9-D471-4401-BB74-BD8DD05A0C65}" destId="{17AC19C3-2AAB-40B0-9D47-FA12E86FBF91}" srcOrd="1" destOrd="0" presId="urn:microsoft.com/office/officeart/2005/8/layout/hProcess11"/>
    <dgm:cxn modelId="{78EFE3C4-40E5-494C-A1BC-B34A6E954DFF}" type="presParOf" srcId="{3C7402F9-D471-4401-BB74-BD8DD05A0C65}" destId="{A870F66E-16C8-4C86-980B-450A81979D44}" srcOrd="2" destOrd="0" presId="urn:microsoft.com/office/officeart/2005/8/layout/hProcess11"/>
    <dgm:cxn modelId="{9D5348AA-07E5-40FB-A6C0-03D7271F7F18}" type="presParOf" srcId="{2A31295C-45A8-47DF-A492-31AB145CFF1E}" destId="{BBA8EC82-7752-461D-BA6D-04F0F295424B}" srcOrd="3" destOrd="0" presId="urn:microsoft.com/office/officeart/2005/8/layout/hProcess11"/>
    <dgm:cxn modelId="{6AC5BDF6-884C-47D2-A28C-F5A3E327BE43}" type="presParOf" srcId="{2A31295C-45A8-47DF-A492-31AB145CFF1E}" destId="{CBF8FAE6-DDE5-4BA2-BD21-76471302250E}" srcOrd="4" destOrd="0" presId="urn:microsoft.com/office/officeart/2005/8/layout/hProcess11"/>
    <dgm:cxn modelId="{F426054F-54DB-4935-BF6A-7CCD11BDD5FB}" type="presParOf" srcId="{CBF8FAE6-DDE5-4BA2-BD21-76471302250E}" destId="{A17D8436-0B1A-43F2-836A-5A11FCFEFD1E}" srcOrd="0" destOrd="0" presId="urn:microsoft.com/office/officeart/2005/8/layout/hProcess11"/>
    <dgm:cxn modelId="{44134995-A247-4177-9607-DE523AD91730}" type="presParOf" srcId="{CBF8FAE6-DDE5-4BA2-BD21-76471302250E}" destId="{4C927805-3088-40BD-B222-36A92621313A}" srcOrd="1" destOrd="0" presId="urn:microsoft.com/office/officeart/2005/8/layout/hProcess11"/>
    <dgm:cxn modelId="{94DF45EE-8D32-4331-99CB-0AEBB9799C84}" type="presParOf" srcId="{CBF8FAE6-DDE5-4BA2-BD21-76471302250E}" destId="{A6247683-FD1C-4120-BC77-885ADC53EA72}" srcOrd="2" destOrd="0" presId="urn:microsoft.com/office/officeart/2005/8/layout/hProcess11"/>
    <dgm:cxn modelId="{E2B6BB55-728A-4A72-A9F9-3D02A7B5DB8A}" type="presParOf" srcId="{2A31295C-45A8-47DF-A492-31AB145CFF1E}" destId="{E891F708-167D-4F83-BE34-D4BDBCF96516}" srcOrd="5" destOrd="0" presId="urn:microsoft.com/office/officeart/2005/8/layout/hProcess11"/>
    <dgm:cxn modelId="{F8990C9E-CDA1-4DBB-8753-46C079593245}" type="presParOf" srcId="{2A31295C-45A8-47DF-A492-31AB145CFF1E}" destId="{571AA618-3C5B-4A2F-B1F3-FCDF9D6B8C19}" srcOrd="6" destOrd="0" presId="urn:microsoft.com/office/officeart/2005/8/layout/hProcess11"/>
    <dgm:cxn modelId="{A1C75C7A-36D8-404F-8981-6C9D1642BE51}" type="presParOf" srcId="{571AA618-3C5B-4A2F-B1F3-FCDF9D6B8C19}" destId="{D27972E7-8C71-4844-A5FD-2C07F8D9FCBE}" srcOrd="0" destOrd="0" presId="urn:microsoft.com/office/officeart/2005/8/layout/hProcess11"/>
    <dgm:cxn modelId="{39CDD71F-7E2D-4E65-8DAB-6B32AE48A7FC}" type="presParOf" srcId="{571AA618-3C5B-4A2F-B1F3-FCDF9D6B8C19}" destId="{E6C42A48-E045-4EC3-89C0-003570661746}" srcOrd="1" destOrd="0" presId="urn:microsoft.com/office/officeart/2005/8/layout/hProcess11"/>
    <dgm:cxn modelId="{EF787051-D785-4176-8D78-C361E479E52E}" type="presParOf" srcId="{571AA618-3C5B-4A2F-B1F3-FCDF9D6B8C19}" destId="{59A942FA-2A7F-48CD-A366-B47A6DAAC012}" srcOrd="2" destOrd="0" presId="urn:microsoft.com/office/officeart/2005/8/layout/hProcess11"/>
    <dgm:cxn modelId="{675B7F2F-2315-49AE-AC33-D540E386BD48}" type="presParOf" srcId="{2A31295C-45A8-47DF-A492-31AB145CFF1E}" destId="{79D55D39-D94E-41CE-8091-7D1F573A2110}" srcOrd="7" destOrd="0" presId="urn:microsoft.com/office/officeart/2005/8/layout/hProcess11"/>
    <dgm:cxn modelId="{C390F765-1C62-47C8-A3DA-F0F6FE708630}" type="presParOf" srcId="{2A31295C-45A8-47DF-A492-31AB145CFF1E}" destId="{0768925C-A452-45C7-BCAA-BF6FBFA341E0}" srcOrd="8" destOrd="0" presId="urn:microsoft.com/office/officeart/2005/8/layout/hProcess11"/>
    <dgm:cxn modelId="{C92CCF09-7DF3-4117-871A-94A10CB80BB7}" type="presParOf" srcId="{0768925C-A452-45C7-BCAA-BF6FBFA341E0}" destId="{ACE05119-5C2C-4B28-A401-AD8339DBB95D}" srcOrd="0" destOrd="0" presId="urn:microsoft.com/office/officeart/2005/8/layout/hProcess11"/>
    <dgm:cxn modelId="{F347A430-DB00-4B4E-ABC8-D2CB78FE2494}" type="presParOf" srcId="{0768925C-A452-45C7-BCAA-BF6FBFA341E0}" destId="{74D952D4-CE97-4EA2-8C76-E36AD9E9C9E3}" srcOrd="1" destOrd="0" presId="urn:microsoft.com/office/officeart/2005/8/layout/hProcess11"/>
    <dgm:cxn modelId="{681179C5-2EA9-4914-946F-9645B8F0361F}" type="presParOf" srcId="{0768925C-A452-45C7-BCAA-BF6FBFA341E0}" destId="{9C7950F4-A104-42FA-8E3F-2D4C09794FCC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Большое количество лишних подписей  и разрешений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Зависимость от остальных сотрудников при выполнении какой-либо задачи</a:t>
          </a:r>
        </a:p>
        <a:p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Задержки в получении информации</a:t>
          </a:r>
        </a:p>
        <a:p>
          <a:endParaRPr lang="ru-RU" sz="13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Проблемы, связанные с разными версиями ПО </a:t>
          </a: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Выполнение задачи разными отделами</a:t>
          </a: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DC23D8D2-DBAD-45DB-AD55-294E6D2457B5}" type="presOf" srcId="{4CE06CD2-30B9-4124-A787-4D6792174C78}" destId="{8B3A4337-24A5-453F-9D83-171C7CF15590}" srcOrd="0" destOrd="0" presId="urn:microsoft.com/office/officeart/2005/8/layout/hProcess11"/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416CB0BC-59B7-4C47-977D-4E0F1760434A}" type="presOf" srcId="{1F61F241-1343-4CE0-99F5-0FD3F59A8A3C}" destId="{43BC8C59-6D40-48DD-935E-15A5624534C1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950D9C4A-526A-4567-85C3-E55A9407C87A}" type="presOf" srcId="{44B4A468-3C9D-4E1A-948A-96E0BF27793F}" destId="{49D63263-8963-42FF-AEA6-EB0B5497DD9D}" srcOrd="0" destOrd="0" presId="urn:microsoft.com/office/officeart/2005/8/layout/hProcess11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0FA3C961-5178-4141-AC51-4405BDDB2D9C}" type="presOf" srcId="{97333875-E00A-44B6-AB47-DFF65799457B}" destId="{C3A59531-7C85-49F2-A692-9C34AE991C52}" srcOrd="0" destOrd="0" presId="urn:microsoft.com/office/officeart/2005/8/layout/hProcess11"/>
    <dgm:cxn modelId="{6B0DAD5F-1D73-42F2-A9EF-02CE975B4306}" type="presOf" srcId="{A26F9E98-030F-4163-BDFE-9A275B34062C}" destId="{469DB928-FE4A-46FF-90B3-1E0AA23B9368}" srcOrd="0" destOrd="0" presId="urn:microsoft.com/office/officeart/2005/8/layout/hProcess11"/>
    <dgm:cxn modelId="{6FEB74AC-B999-48D3-84AA-17A01930A460}" type="presOf" srcId="{3542A815-C893-4873-A69E-6B301A5D0103}" destId="{6FC83204-BE36-4831-8613-C03DF4435C8F}" srcOrd="0" destOrd="0" presId="urn:microsoft.com/office/officeart/2005/8/layout/hProcess11"/>
    <dgm:cxn modelId="{C4600601-67FC-4BD1-99DC-86D63CB37DA4}" type="presParOf" srcId="{C3A59531-7C85-49F2-A692-9C34AE991C52}" destId="{B33C4018-4610-4B21-9BF8-C6A3C708C5F0}" srcOrd="0" destOrd="0" presId="urn:microsoft.com/office/officeart/2005/8/layout/hProcess11"/>
    <dgm:cxn modelId="{8D42A074-53E2-46A2-A1DE-0FCDF168B04C}" type="presParOf" srcId="{C3A59531-7C85-49F2-A692-9C34AE991C52}" destId="{2A31295C-45A8-47DF-A492-31AB145CFF1E}" srcOrd="1" destOrd="0" presId="urn:microsoft.com/office/officeart/2005/8/layout/hProcess11"/>
    <dgm:cxn modelId="{DA961F67-4A85-4506-9766-80141296392E}" type="presParOf" srcId="{2A31295C-45A8-47DF-A492-31AB145CFF1E}" destId="{36AEF2DB-FE07-4AA8-99D6-E801794B7059}" srcOrd="0" destOrd="0" presId="urn:microsoft.com/office/officeart/2005/8/layout/hProcess11"/>
    <dgm:cxn modelId="{BE277562-A505-49F1-9629-BC26820EE3B9}" type="presParOf" srcId="{36AEF2DB-FE07-4AA8-99D6-E801794B7059}" destId="{6FC83204-BE36-4831-8613-C03DF4435C8F}" srcOrd="0" destOrd="0" presId="urn:microsoft.com/office/officeart/2005/8/layout/hProcess11"/>
    <dgm:cxn modelId="{FD21DC1A-206E-4347-855D-586D92D8ABFC}" type="presParOf" srcId="{36AEF2DB-FE07-4AA8-99D6-E801794B7059}" destId="{47FB7ECA-7B71-4DA9-9C11-3F9C91755B59}" srcOrd="1" destOrd="0" presId="urn:microsoft.com/office/officeart/2005/8/layout/hProcess11"/>
    <dgm:cxn modelId="{5C1F8EDD-0F84-4DC1-B7F7-EF84FC5296C3}" type="presParOf" srcId="{36AEF2DB-FE07-4AA8-99D6-E801794B7059}" destId="{E6CE088A-7FC4-493C-AE8E-B99FD02929B0}" srcOrd="2" destOrd="0" presId="urn:microsoft.com/office/officeart/2005/8/layout/hProcess11"/>
    <dgm:cxn modelId="{74F82F0D-A262-4B9F-8F66-5515292511BC}" type="presParOf" srcId="{2A31295C-45A8-47DF-A492-31AB145CFF1E}" destId="{839C5CC7-7F21-40EA-8440-E9E637FCAD1C}" srcOrd="1" destOrd="0" presId="urn:microsoft.com/office/officeart/2005/8/layout/hProcess11"/>
    <dgm:cxn modelId="{88329B24-EFF3-4C29-BC34-4965996D1572}" type="presParOf" srcId="{2A31295C-45A8-47DF-A492-31AB145CFF1E}" destId="{AE61A974-72B1-4E50-9C56-F31B543A4F90}" srcOrd="2" destOrd="0" presId="urn:microsoft.com/office/officeart/2005/8/layout/hProcess11"/>
    <dgm:cxn modelId="{6FA827B1-F09F-4EF5-8D58-7CEBB17052EA}" type="presParOf" srcId="{AE61A974-72B1-4E50-9C56-F31B543A4F90}" destId="{8B3A4337-24A5-453F-9D83-171C7CF15590}" srcOrd="0" destOrd="0" presId="urn:microsoft.com/office/officeart/2005/8/layout/hProcess11"/>
    <dgm:cxn modelId="{90408D23-AF5B-411B-997C-51F962E41565}" type="presParOf" srcId="{AE61A974-72B1-4E50-9C56-F31B543A4F90}" destId="{70840545-D423-46B2-AD30-014E9737996D}" srcOrd="1" destOrd="0" presId="urn:microsoft.com/office/officeart/2005/8/layout/hProcess11"/>
    <dgm:cxn modelId="{CD658943-69A9-4FE5-B604-3FEF691A6EB7}" type="presParOf" srcId="{AE61A974-72B1-4E50-9C56-F31B543A4F90}" destId="{8FF5050C-D072-4E36-9FE3-BD9732F74B66}" srcOrd="2" destOrd="0" presId="urn:microsoft.com/office/officeart/2005/8/layout/hProcess11"/>
    <dgm:cxn modelId="{EC2F59C5-C66E-4CF1-B079-EE05291BE924}" type="presParOf" srcId="{2A31295C-45A8-47DF-A492-31AB145CFF1E}" destId="{6E97276D-71A9-42D0-8919-E4672F6C31F2}" srcOrd="3" destOrd="0" presId="urn:microsoft.com/office/officeart/2005/8/layout/hProcess11"/>
    <dgm:cxn modelId="{E33D179A-ABE7-430D-9492-B5CA2A11DA29}" type="presParOf" srcId="{2A31295C-45A8-47DF-A492-31AB145CFF1E}" destId="{D77292F5-4166-4972-BF9E-5B7B8D7B4865}" srcOrd="4" destOrd="0" presId="urn:microsoft.com/office/officeart/2005/8/layout/hProcess11"/>
    <dgm:cxn modelId="{1F45A1F2-FA58-46C3-BBFB-4DE7A21105E4}" type="presParOf" srcId="{D77292F5-4166-4972-BF9E-5B7B8D7B4865}" destId="{469DB928-FE4A-46FF-90B3-1E0AA23B9368}" srcOrd="0" destOrd="0" presId="urn:microsoft.com/office/officeart/2005/8/layout/hProcess11"/>
    <dgm:cxn modelId="{030D2082-EF68-411D-98DD-BFD59B98A2D8}" type="presParOf" srcId="{D77292F5-4166-4972-BF9E-5B7B8D7B4865}" destId="{A428FB78-1F3F-4AA4-8766-B1FAE2B77428}" srcOrd="1" destOrd="0" presId="urn:microsoft.com/office/officeart/2005/8/layout/hProcess11"/>
    <dgm:cxn modelId="{46DB8B71-8180-4577-A5A3-E17FF8CF96A4}" type="presParOf" srcId="{D77292F5-4166-4972-BF9E-5B7B8D7B4865}" destId="{EE68ECD6-D700-4903-ABCA-903E220E1D35}" srcOrd="2" destOrd="0" presId="urn:microsoft.com/office/officeart/2005/8/layout/hProcess11"/>
    <dgm:cxn modelId="{A69FA4A5-B23F-4A6B-B884-EF59CA497114}" type="presParOf" srcId="{2A31295C-45A8-47DF-A492-31AB145CFF1E}" destId="{BBA8EC82-7752-461D-BA6D-04F0F295424B}" srcOrd="5" destOrd="0" presId="urn:microsoft.com/office/officeart/2005/8/layout/hProcess11"/>
    <dgm:cxn modelId="{061BA74A-C3E0-4723-9148-037A80067AF4}" type="presParOf" srcId="{2A31295C-45A8-47DF-A492-31AB145CFF1E}" destId="{58A37AE2-8F7F-4DD9-82ED-58388B4E6BE8}" srcOrd="6" destOrd="0" presId="urn:microsoft.com/office/officeart/2005/8/layout/hProcess11"/>
    <dgm:cxn modelId="{B9D87D49-EF59-4A09-A92B-A5499C7AF14D}" type="presParOf" srcId="{58A37AE2-8F7F-4DD9-82ED-58388B4E6BE8}" destId="{43BC8C59-6D40-48DD-935E-15A5624534C1}" srcOrd="0" destOrd="0" presId="urn:microsoft.com/office/officeart/2005/8/layout/hProcess11"/>
    <dgm:cxn modelId="{276816C0-0C50-4AF7-B1EB-7A46D95E88E4}" type="presParOf" srcId="{58A37AE2-8F7F-4DD9-82ED-58388B4E6BE8}" destId="{5D7CD176-936B-4414-844C-8A74A526DCDA}" srcOrd="1" destOrd="0" presId="urn:microsoft.com/office/officeart/2005/8/layout/hProcess11"/>
    <dgm:cxn modelId="{2B312D01-EC83-4968-92EA-4F5545808E53}" type="presParOf" srcId="{58A37AE2-8F7F-4DD9-82ED-58388B4E6BE8}" destId="{CA474ACC-3369-4193-9D57-C53A73F75EC5}" srcOrd="2" destOrd="0" presId="urn:microsoft.com/office/officeart/2005/8/layout/hProcess11"/>
    <dgm:cxn modelId="{75450E06-8ADF-44E3-85B2-C1DE59CF7775}" type="presParOf" srcId="{2A31295C-45A8-47DF-A492-31AB145CFF1E}" destId="{E891F708-167D-4F83-BE34-D4BDBCF96516}" srcOrd="7" destOrd="0" presId="urn:microsoft.com/office/officeart/2005/8/layout/hProcess11"/>
    <dgm:cxn modelId="{03EC57D1-748D-4B23-8420-571EA8052E22}" type="presParOf" srcId="{2A31295C-45A8-47DF-A492-31AB145CFF1E}" destId="{0D29E980-C5A1-4451-9EBE-1CC5E6A6778B}" srcOrd="8" destOrd="0" presId="urn:microsoft.com/office/officeart/2005/8/layout/hProcess11"/>
    <dgm:cxn modelId="{85B5E49B-D6C9-4DE6-872D-90F24A7E2816}" type="presParOf" srcId="{0D29E980-C5A1-4451-9EBE-1CC5E6A6778B}" destId="{49D63263-8963-42FF-AEA6-EB0B5497DD9D}" srcOrd="0" destOrd="0" presId="urn:microsoft.com/office/officeart/2005/8/layout/hProcess11"/>
    <dgm:cxn modelId="{FB67B58C-4642-4256-92AF-1F6560DACF90}" type="presParOf" srcId="{0D29E980-C5A1-4451-9EBE-1CC5E6A6778B}" destId="{BC816524-2B3A-4710-B814-F23C459B7058}" srcOrd="1" destOrd="0" presId="urn:microsoft.com/office/officeart/2005/8/layout/hProcess11"/>
    <dgm:cxn modelId="{31E01EEB-79B4-4AE8-8A3B-634F1D759FF9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Отправка ненужных документов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Слишком частая регистрация документов, находящихся  в работе</a:t>
          </a:r>
        </a:p>
        <a:p>
          <a:endParaRPr lang="ru-RU" sz="11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Слишком большое число адресов в списке рассылки</a:t>
          </a:r>
        </a:p>
        <a:p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Неправильная расстановка приоритетов</a:t>
          </a: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Постоянная правка документов</a:t>
          </a:r>
        </a:p>
        <a:p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 custLinFactNeighborX="-853"/>
      <dgm:spPr/>
      <dgm:t>
        <a:bodyPr/>
        <a:lstStyle/>
        <a:p>
          <a:endParaRPr lang="ru-RU"/>
        </a:p>
      </dgm:t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 custLinFactNeighborX="-2652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 custLinFactNeighborX="-2652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 custLinFactNeighborX="-2652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BB0BFDE2-F7F1-4B0B-848C-45C844AAD59C}" type="presOf" srcId="{4CE06CD2-30B9-4124-A787-4D6792174C78}" destId="{8B3A4337-24A5-453F-9D83-171C7CF15590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8232CADC-E8C1-47A3-8E0A-DBF6C6E28DCF}" type="presOf" srcId="{A26F9E98-030F-4163-BDFE-9A275B34062C}" destId="{469DB928-FE4A-46FF-90B3-1E0AA23B9368}" srcOrd="0" destOrd="0" presId="urn:microsoft.com/office/officeart/2005/8/layout/hProcess11"/>
    <dgm:cxn modelId="{D70C80EE-A7DB-4423-8313-3F6F4F7F2E9F}" type="presOf" srcId="{97333875-E00A-44B6-AB47-DFF65799457B}" destId="{C3A59531-7C85-49F2-A692-9C34AE991C52}" srcOrd="0" destOrd="0" presId="urn:microsoft.com/office/officeart/2005/8/layout/hProcess11"/>
    <dgm:cxn modelId="{F4F2F70F-9A9F-46E0-9D85-0DE81C64E096}" type="presOf" srcId="{3542A815-C893-4873-A69E-6B301A5D0103}" destId="{6FC83204-BE36-4831-8613-C03DF4435C8F}" srcOrd="0" destOrd="0" presId="urn:microsoft.com/office/officeart/2005/8/layout/hProcess11"/>
    <dgm:cxn modelId="{2233104B-6A3B-4CCD-B1AF-F46D618078FD}" type="presOf" srcId="{1F61F241-1343-4CE0-99F5-0FD3F59A8A3C}" destId="{43BC8C59-6D40-48DD-935E-15A5624534C1}" srcOrd="0" destOrd="0" presId="urn:microsoft.com/office/officeart/2005/8/layout/hProcess11"/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47ED32E9-345F-4C60-8064-E5EEF21C0853}" type="presOf" srcId="{44B4A468-3C9D-4E1A-948A-96E0BF27793F}" destId="{49D63263-8963-42FF-AEA6-EB0B5497DD9D}" srcOrd="0" destOrd="0" presId="urn:microsoft.com/office/officeart/2005/8/layout/hProcess11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9E5C574A-79ED-44AD-9038-573C3E2F64CD}" type="presParOf" srcId="{C3A59531-7C85-49F2-A692-9C34AE991C52}" destId="{B33C4018-4610-4B21-9BF8-C6A3C708C5F0}" srcOrd="0" destOrd="0" presId="urn:microsoft.com/office/officeart/2005/8/layout/hProcess11"/>
    <dgm:cxn modelId="{A6341D02-1E4A-474D-87FB-6488F1BA33F6}" type="presParOf" srcId="{C3A59531-7C85-49F2-A692-9C34AE991C52}" destId="{2A31295C-45A8-47DF-A492-31AB145CFF1E}" srcOrd="1" destOrd="0" presId="urn:microsoft.com/office/officeart/2005/8/layout/hProcess11"/>
    <dgm:cxn modelId="{EB9F2F87-0AD2-4C42-90CC-1035D2670F27}" type="presParOf" srcId="{2A31295C-45A8-47DF-A492-31AB145CFF1E}" destId="{36AEF2DB-FE07-4AA8-99D6-E801794B7059}" srcOrd="0" destOrd="0" presId="urn:microsoft.com/office/officeart/2005/8/layout/hProcess11"/>
    <dgm:cxn modelId="{9502A5E4-D41B-4F16-ACE0-A6EBBB118B6E}" type="presParOf" srcId="{36AEF2DB-FE07-4AA8-99D6-E801794B7059}" destId="{6FC83204-BE36-4831-8613-C03DF4435C8F}" srcOrd="0" destOrd="0" presId="urn:microsoft.com/office/officeart/2005/8/layout/hProcess11"/>
    <dgm:cxn modelId="{DD87B0FC-1A24-4154-BCD1-BA33E7BCD2AC}" type="presParOf" srcId="{36AEF2DB-FE07-4AA8-99D6-E801794B7059}" destId="{47FB7ECA-7B71-4DA9-9C11-3F9C91755B59}" srcOrd="1" destOrd="0" presId="urn:microsoft.com/office/officeart/2005/8/layout/hProcess11"/>
    <dgm:cxn modelId="{79D8BA4E-F1F2-45FA-BEDF-E0C663B643B8}" type="presParOf" srcId="{36AEF2DB-FE07-4AA8-99D6-E801794B7059}" destId="{E6CE088A-7FC4-493C-AE8E-B99FD02929B0}" srcOrd="2" destOrd="0" presId="urn:microsoft.com/office/officeart/2005/8/layout/hProcess11"/>
    <dgm:cxn modelId="{6DFA3E7A-6773-4DA9-BF96-9DD6AF177454}" type="presParOf" srcId="{2A31295C-45A8-47DF-A492-31AB145CFF1E}" destId="{839C5CC7-7F21-40EA-8440-E9E637FCAD1C}" srcOrd="1" destOrd="0" presId="urn:microsoft.com/office/officeart/2005/8/layout/hProcess11"/>
    <dgm:cxn modelId="{7F45BC8A-7A6B-4565-BBD6-D71A0E32672B}" type="presParOf" srcId="{2A31295C-45A8-47DF-A492-31AB145CFF1E}" destId="{AE61A974-72B1-4E50-9C56-F31B543A4F90}" srcOrd="2" destOrd="0" presId="urn:microsoft.com/office/officeart/2005/8/layout/hProcess11"/>
    <dgm:cxn modelId="{CEA3073A-D7D3-4246-9CA4-B60EDB7C7DFD}" type="presParOf" srcId="{AE61A974-72B1-4E50-9C56-F31B543A4F90}" destId="{8B3A4337-24A5-453F-9D83-171C7CF15590}" srcOrd="0" destOrd="0" presId="urn:microsoft.com/office/officeart/2005/8/layout/hProcess11"/>
    <dgm:cxn modelId="{05525AAC-897D-4753-A908-DEC939C983A9}" type="presParOf" srcId="{AE61A974-72B1-4E50-9C56-F31B543A4F90}" destId="{70840545-D423-46B2-AD30-014E9737996D}" srcOrd="1" destOrd="0" presId="urn:microsoft.com/office/officeart/2005/8/layout/hProcess11"/>
    <dgm:cxn modelId="{AF264844-0759-4554-BFA9-71DEB5195AAD}" type="presParOf" srcId="{AE61A974-72B1-4E50-9C56-F31B543A4F90}" destId="{8FF5050C-D072-4E36-9FE3-BD9732F74B66}" srcOrd="2" destOrd="0" presId="urn:microsoft.com/office/officeart/2005/8/layout/hProcess11"/>
    <dgm:cxn modelId="{AFEA2119-BB7A-4B9E-B4BA-A09CC4D699B3}" type="presParOf" srcId="{2A31295C-45A8-47DF-A492-31AB145CFF1E}" destId="{6E97276D-71A9-42D0-8919-E4672F6C31F2}" srcOrd="3" destOrd="0" presId="urn:microsoft.com/office/officeart/2005/8/layout/hProcess11"/>
    <dgm:cxn modelId="{7788D067-DE9B-4A46-9DF9-F0BBC5BA1B5B}" type="presParOf" srcId="{2A31295C-45A8-47DF-A492-31AB145CFF1E}" destId="{D77292F5-4166-4972-BF9E-5B7B8D7B4865}" srcOrd="4" destOrd="0" presId="urn:microsoft.com/office/officeart/2005/8/layout/hProcess11"/>
    <dgm:cxn modelId="{DFABB89B-F021-4475-99E7-82A0430BD341}" type="presParOf" srcId="{D77292F5-4166-4972-BF9E-5B7B8D7B4865}" destId="{469DB928-FE4A-46FF-90B3-1E0AA23B9368}" srcOrd="0" destOrd="0" presId="urn:microsoft.com/office/officeart/2005/8/layout/hProcess11"/>
    <dgm:cxn modelId="{46EB4750-B2F2-42A3-B3D7-55CB6941E374}" type="presParOf" srcId="{D77292F5-4166-4972-BF9E-5B7B8D7B4865}" destId="{A428FB78-1F3F-4AA4-8766-B1FAE2B77428}" srcOrd="1" destOrd="0" presId="urn:microsoft.com/office/officeart/2005/8/layout/hProcess11"/>
    <dgm:cxn modelId="{32ACB594-FB91-403B-855E-B9BD126E3182}" type="presParOf" srcId="{D77292F5-4166-4972-BF9E-5B7B8D7B4865}" destId="{EE68ECD6-D700-4903-ABCA-903E220E1D35}" srcOrd="2" destOrd="0" presId="urn:microsoft.com/office/officeart/2005/8/layout/hProcess11"/>
    <dgm:cxn modelId="{B0D85B7E-7E12-483D-9E49-E117EEBB370E}" type="presParOf" srcId="{2A31295C-45A8-47DF-A492-31AB145CFF1E}" destId="{BBA8EC82-7752-461D-BA6D-04F0F295424B}" srcOrd="5" destOrd="0" presId="urn:microsoft.com/office/officeart/2005/8/layout/hProcess11"/>
    <dgm:cxn modelId="{558128BE-B8C7-4D52-8ED6-A15C2B8A48AD}" type="presParOf" srcId="{2A31295C-45A8-47DF-A492-31AB145CFF1E}" destId="{58A37AE2-8F7F-4DD9-82ED-58388B4E6BE8}" srcOrd="6" destOrd="0" presId="urn:microsoft.com/office/officeart/2005/8/layout/hProcess11"/>
    <dgm:cxn modelId="{7CF46823-934C-42C2-B705-930A3B11104B}" type="presParOf" srcId="{58A37AE2-8F7F-4DD9-82ED-58388B4E6BE8}" destId="{43BC8C59-6D40-48DD-935E-15A5624534C1}" srcOrd="0" destOrd="0" presId="urn:microsoft.com/office/officeart/2005/8/layout/hProcess11"/>
    <dgm:cxn modelId="{7EA19101-8228-4CB3-BDD8-56660D3F920C}" type="presParOf" srcId="{58A37AE2-8F7F-4DD9-82ED-58388B4E6BE8}" destId="{5D7CD176-936B-4414-844C-8A74A526DCDA}" srcOrd="1" destOrd="0" presId="urn:microsoft.com/office/officeart/2005/8/layout/hProcess11"/>
    <dgm:cxn modelId="{CC78DBEB-C8E0-4A06-94C4-BF841D82BF1F}" type="presParOf" srcId="{58A37AE2-8F7F-4DD9-82ED-58388B4E6BE8}" destId="{CA474ACC-3369-4193-9D57-C53A73F75EC5}" srcOrd="2" destOrd="0" presId="urn:microsoft.com/office/officeart/2005/8/layout/hProcess11"/>
    <dgm:cxn modelId="{4A317F09-83E6-4E7D-991A-274B39A53519}" type="presParOf" srcId="{2A31295C-45A8-47DF-A492-31AB145CFF1E}" destId="{E891F708-167D-4F83-BE34-D4BDBCF96516}" srcOrd="7" destOrd="0" presId="urn:microsoft.com/office/officeart/2005/8/layout/hProcess11"/>
    <dgm:cxn modelId="{9F302046-1822-4C78-98A7-ED5D4E24F7DE}" type="presParOf" srcId="{2A31295C-45A8-47DF-A492-31AB145CFF1E}" destId="{0D29E980-C5A1-4451-9EBE-1CC5E6A6778B}" srcOrd="8" destOrd="0" presId="urn:microsoft.com/office/officeart/2005/8/layout/hProcess11"/>
    <dgm:cxn modelId="{8173261D-74A1-4D73-8C8D-EA19440A219B}" type="presParOf" srcId="{0D29E980-C5A1-4451-9EBE-1CC5E6A6778B}" destId="{49D63263-8963-42FF-AEA6-EB0B5497DD9D}" srcOrd="0" destOrd="0" presId="urn:microsoft.com/office/officeart/2005/8/layout/hProcess11"/>
    <dgm:cxn modelId="{F77FAB9D-F2F0-440D-8A43-7C360F9CF892}" type="presParOf" srcId="{0D29E980-C5A1-4451-9EBE-1CC5E6A6778B}" destId="{BC816524-2B3A-4710-B814-F23C459B7058}" srcOrd="1" destOrd="0" presId="urn:microsoft.com/office/officeart/2005/8/layout/hProcess11"/>
    <dgm:cxn modelId="{BA94E7A9-2CFB-4EC9-BA75-9908C06E3EF2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Документы, ожидающие </a:t>
          </a:r>
        </a:p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чьей либо визы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Работа, для продолжения которой требуется завершение других процессов</a:t>
          </a:r>
        </a:p>
        <a:p>
          <a:endParaRPr lang="ru-RU" sz="11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Устаревшие документы</a:t>
          </a:r>
        </a:p>
        <a:p>
          <a:endParaRPr lang="ru-RU" sz="11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Покупка лишних канцелярских принадлежностей</a:t>
          </a:r>
        </a:p>
        <a:p>
          <a:endParaRPr lang="ru-RU" sz="11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Устаревшее офисное оборудование</a:t>
          </a:r>
        </a:p>
        <a:p>
          <a:endParaRPr lang="ru-RU" sz="1100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>
          <a:endParaRPr lang="ru-RU" sz="11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517D6341-A0C9-4AD5-BD3E-338198480B42}" type="presOf" srcId="{1F61F241-1343-4CE0-99F5-0FD3F59A8A3C}" destId="{43BC8C59-6D40-48DD-935E-15A5624534C1}" srcOrd="0" destOrd="0" presId="urn:microsoft.com/office/officeart/2005/8/layout/hProcess11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448D6722-BCB6-497D-A041-3A37DB1A14CA}" type="presOf" srcId="{A26F9E98-030F-4163-BDFE-9A275B34062C}" destId="{469DB928-FE4A-46FF-90B3-1E0AA23B9368}" srcOrd="0" destOrd="0" presId="urn:microsoft.com/office/officeart/2005/8/layout/hProcess11"/>
    <dgm:cxn modelId="{C95AAE83-BBA9-4C09-AAE5-E6C544DC628F}" type="presOf" srcId="{3542A815-C893-4873-A69E-6B301A5D0103}" destId="{6FC83204-BE36-4831-8613-C03DF4435C8F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54C2C2B3-CE64-42D4-B899-0BC15D4E4DF5}" type="presOf" srcId="{44B4A468-3C9D-4E1A-948A-96E0BF27793F}" destId="{49D63263-8963-42FF-AEA6-EB0B5497DD9D}" srcOrd="0" destOrd="0" presId="urn:microsoft.com/office/officeart/2005/8/layout/hProcess11"/>
    <dgm:cxn modelId="{FE7A963E-E70F-4A81-BC49-B108B308B2CC}" type="presOf" srcId="{97333875-E00A-44B6-AB47-DFF65799457B}" destId="{C3A59531-7C85-49F2-A692-9C34AE991C52}" srcOrd="0" destOrd="0" presId="urn:microsoft.com/office/officeart/2005/8/layout/hProcess11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7425F194-5AFF-4293-A93A-32CF03EB4B55}" type="presOf" srcId="{4CE06CD2-30B9-4124-A787-4D6792174C78}" destId="{8B3A4337-24A5-453F-9D83-171C7CF15590}" srcOrd="0" destOrd="0" presId="urn:microsoft.com/office/officeart/2005/8/layout/hProcess11"/>
    <dgm:cxn modelId="{7735A17A-A759-48E1-BA98-F639D4EF1B71}" type="presParOf" srcId="{C3A59531-7C85-49F2-A692-9C34AE991C52}" destId="{B33C4018-4610-4B21-9BF8-C6A3C708C5F0}" srcOrd="0" destOrd="0" presId="urn:microsoft.com/office/officeart/2005/8/layout/hProcess11"/>
    <dgm:cxn modelId="{1BD2AFA9-9B6B-49F5-BDA3-21C889554685}" type="presParOf" srcId="{C3A59531-7C85-49F2-A692-9C34AE991C52}" destId="{2A31295C-45A8-47DF-A492-31AB145CFF1E}" srcOrd="1" destOrd="0" presId="urn:microsoft.com/office/officeart/2005/8/layout/hProcess11"/>
    <dgm:cxn modelId="{F3AE9C0E-D2A4-4EEC-8BF1-E66AD25FE742}" type="presParOf" srcId="{2A31295C-45A8-47DF-A492-31AB145CFF1E}" destId="{36AEF2DB-FE07-4AA8-99D6-E801794B7059}" srcOrd="0" destOrd="0" presId="urn:microsoft.com/office/officeart/2005/8/layout/hProcess11"/>
    <dgm:cxn modelId="{CED91007-ED34-4069-AAE5-8822588EBE24}" type="presParOf" srcId="{36AEF2DB-FE07-4AA8-99D6-E801794B7059}" destId="{6FC83204-BE36-4831-8613-C03DF4435C8F}" srcOrd="0" destOrd="0" presId="urn:microsoft.com/office/officeart/2005/8/layout/hProcess11"/>
    <dgm:cxn modelId="{A17B52D8-BCFA-4138-B3C8-80BA0C0067ED}" type="presParOf" srcId="{36AEF2DB-FE07-4AA8-99D6-E801794B7059}" destId="{47FB7ECA-7B71-4DA9-9C11-3F9C91755B59}" srcOrd="1" destOrd="0" presId="urn:microsoft.com/office/officeart/2005/8/layout/hProcess11"/>
    <dgm:cxn modelId="{0EC77680-79BD-4DB4-A6D9-89C7627A00BC}" type="presParOf" srcId="{36AEF2DB-FE07-4AA8-99D6-E801794B7059}" destId="{E6CE088A-7FC4-493C-AE8E-B99FD02929B0}" srcOrd="2" destOrd="0" presId="urn:microsoft.com/office/officeart/2005/8/layout/hProcess11"/>
    <dgm:cxn modelId="{A37F0F5B-81CC-45F0-AF42-8D9677B8F41D}" type="presParOf" srcId="{2A31295C-45A8-47DF-A492-31AB145CFF1E}" destId="{839C5CC7-7F21-40EA-8440-E9E637FCAD1C}" srcOrd="1" destOrd="0" presId="urn:microsoft.com/office/officeart/2005/8/layout/hProcess11"/>
    <dgm:cxn modelId="{1CB67171-523C-4D91-8D59-27FB03D5FDBA}" type="presParOf" srcId="{2A31295C-45A8-47DF-A492-31AB145CFF1E}" destId="{AE61A974-72B1-4E50-9C56-F31B543A4F90}" srcOrd="2" destOrd="0" presId="urn:microsoft.com/office/officeart/2005/8/layout/hProcess11"/>
    <dgm:cxn modelId="{257693B9-51EF-4287-9F13-8A3EF544F373}" type="presParOf" srcId="{AE61A974-72B1-4E50-9C56-F31B543A4F90}" destId="{8B3A4337-24A5-453F-9D83-171C7CF15590}" srcOrd="0" destOrd="0" presId="urn:microsoft.com/office/officeart/2005/8/layout/hProcess11"/>
    <dgm:cxn modelId="{52C5BF8D-CF8E-4DED-8935-B02106CAEC26}" type="presParOf" srcId="{AE61A974-72B1-4E50-9C56-F31B543A4F90}" destId="{70840545-D423-46B2-AD30-014E9737996D}" srcOrd="1" destOrd="0" presId="urn:microsoft.com/office/officeart/2005/8/layout/hProcess11"/>
    <dgm:cxn modelId="{3921FBDE-3582-48B5-BDD1-0BFE090742A8}" type="presParOf" srcId="{AE61A974-72B1-4E50-9C56-F31B543A4F90}" destId="{8FF5050C-D072-4E36-9FE3-BD9732F74B66}" srcOrd="2" destOrd="0" presId="urn:microsoft.com/office/officeart/2005/8/layout/hProcess11"/>
    <dgm:cxn modelId="{581BD2A0-127B-4E12-87AB-FA5892C08DEA}" type="presParOf" srcId="{2A31295C-45A8-47DF-A492-31AB145CFF1E}" destId="{6E97276D-71A9-42D0-8919-E4672F6C31F2}" srcOrd="3" destOrd="0" presId="urn:microsoft.com/office/officeart/2005/8/layout/hProcess11"/>
    <dgm:cxn modelId="{DF4E9B98-13AE-4DEE-88F5-6D6227B8DC62}" type="presParOf" srcId="{2A31295C-45A8-47DF-A492-31AB145CFF1E}" destId="{D77292F5-4166-4972-BF9E-5B7B8D7B4865}" srcOrd="4" destOrd="0" presId="urn:microsoft.com/office/officeart/2005/8/layout/hProcess11"/>
    <dgm:cxn modelId="{44114D89-FE0E-4669-8B5F-83BDE9A73BB4}" type="presParOf" srcId="{D77292F5-4166-4972-BF9E-5B7B8D7B4865}" destId="{469DB928-FE4A-46FF-90B3-1E0AA23B9368}" srcOrd="0" destOrd="0" presId="urn:microsoft.com/office/officeart/2005/8/layout/hProcess11"/>
    <dgm:cxn modelId="{1C96CDE3-3B44-4A38-AB56-1CE6001981EB}" type="presParOf" srcId="{D77292F5-4166-4972-BF9E-5B7B8D7B4865}" destId="{A428FB78-1F3F-4AA4-8766-B1FAE2B77428}" srcOrd="1" destOrd="0" presId="urn:microsoft.com/office/officeart/2005/8/layout/hProcess11"/>
    <dgm:cxn modelId="{D41C376C-E1BC-4BCC-A093-CF4E69274EF5}" type="presParOf" srcId="{D77292F5-4166-4972-BF9E-5B7B8D7B4865}" destId="{EE68ECD6-D700-4903-ABCA-903E220E1D35}" srcOrd="2" destOrd="0" presId="urn:microsoft.com/office/officeart/2005/8/layout/hProcess11"/>
    <dgm:cxn modelId="{9481CB6B-C0D5-4EEA-BFFA-0778E6483F0D}" type="presParOf" srcId="{2A31295C-45A8-47DF-A492-31AB145CFF1E}" destId="{BBA8EC82-7752-461D-BA6D-04F0F295424B}" srcOrd="5" destOrd="0" presId="urn:microsoft.com/office/officeart/2005/8/layout/hProcess11"/>
    <dgm:cxn modelId="{49AB9C9C-FB07-4D81-9F57-C5BACC7A7EB2}" type="presParOf" srcId="{2A31295C-45A8-47DF-A492-31AB145CFF1E}" destId="{58A37AE2-8F7F-4DD9-82ED-58388B4E6BE8}" srcOrd="6" destOrd="0" presId="urn:microsoft.com/office/officeart/2005/8/layout/hProcess11"/>
    <dgm:cxn modelId="{FB68C45F-A8A5-4D9E-8DC8-2010C7024127}" type="presParOf" srcId="{58A37AE2-8F7F-4DD9-82ED-58388B4E6BE8}" destId="{43BC8C59-6D40-48DD-935E-15A5624534C1}" srcOrd="0" destOrd="0" presId="urn:microsoft.com/office/officeart/2005/8/layout/hProcess11"/>
    <dgm:cxn modelId="{1C1B6004-DC47-4941-AF84-C1B1D746FC5F}" type="presParOf" srcId="{58A37AE2-8F7F-4DD9-82ED-58388B4E6BE8}" destId="{5D7CD176-936B-4414-844C-8A74A526DCDA}" srcOrd="1" destOrd="0" presId="urn:microsoft.com/office/officeart/2005/8/layout/hProcess11"/>
    <dgm:cxn modelId="{CA26FBBB-19D4-4544-9370-30385726ECB2}" type="presParOf" srcId="{58A37AE2-8F7F-4DD9-82ED-58388B4E6BE8}" destId="{CA474ACC-3369-4193-9D57-C53A73F75EC5}" srcOrd="2" destOrd="0" presId="urn:microsoft.com/office/officeart/2005/8/layout/hProcess11"/>
    <dgm:cxn modelId="{DE3E5D37-0026-44C0-A1FD-3AB31187EB8F}" type="presParOf" srcId="{2A31295C-45A8-47DF-A492-31AB145CFF1E}" destId="{E891F708-167D-4F83-BE34-D4BDBCF96516}" srcOrd="7" destOrd="0" presId="urn:microsoft.com/office/officeart/2005/8/layout/hProcess11"/>
    <dgm:cxn modelId="{624CC725-8E34-4D2C-AF6D-A4F25F769C9E}" type="presParOf" srcId="{2A31295C-45A8-47DF-A492-31AB145CFF1E}" destId="{0D29E980-C5A1-4451-9EBE-1CC5E6A6778B}" srcOrd="8" destOrd="0" presId="urn:microsoft.com/office/officeart/2005/8/layout/hProcess11"/>
    <dgm:cxn modelId="{4FC24001-61F7-4BD6-B5AA-961377B63EE4}" type="presParOf" srcId="{0D29E980-C5A1-4451-9EBE-1CC5E6A6778B}" destId="{49D63263-8963-42FF-AEA6-EB0B5497DD9D}" srcOrd="0" destOrd="0" presId="urn:microsoft.com/office/officeart/2005/8/layout/hProcess11"/>
    <dgm:cxn modelId="{232E84FC-A2D5-45A4-A798-1E3AEF410DB1}" type="presParOf" srcId="{0D29E980-C5A1-4451-9EBE-1CC5E6A6778B}" destId="{BC816524-2B3A-4710-B814-F23C459B7058}" srcOrd="1" destOrd="0" presId="urn:microsoft.com/office/officeart/2005/8/layout/hProcess11"/>
    <dgm:cxn modelId="{DA893669-48FE-4C6B-95C9-F48E48F96294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333875-E00A-44B6-AB47-DFF65799457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3542A815-C893-4873-A69E-6B301A5D010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Ошибки при вводе данных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48882A9-7FB3-4198-9EAE-43F8A08865F8}" type="parTrans" cxnId="{0B742767-C656-4139-AC17-315AA1F56B17}">
      <dgm:prSet/>
      <dgm:spPr/>
      <dgm:t>
        <a:bodyPr/>
        <a:lstStyle/>
        <a:p>
          <a:endParaRPr lang="ru-RU"/>
        </a:p>
      </dgm:t>
    </dgm:pt>
    <dgm:pt modelId="{8615B450-1B72-44A1-97E8-32D50AA3502F}" type="sibTrans" cxnId="{0B742767-C656-4139-AC17-315AA1F56B17}">
      <dgm:prSet/>
      <dgm:spPr/>
      <dgm:t>
        <a:bodyPr/>
        <a:lstStyle/>
        <a:p>
          <a:endParaRPr lang="ru-RU"/>
        </a:p>
      </dgm:t>
    </dgm:pt>
    <dgm:pt modelId="{4CE06CD2-30B9-4124-A787-4D6792174C78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Передача неполной документации на следующие этапы работы</a:t>
          </a:r>
        </a:p>
        <a:p>
          <a:endParaRPr lang="ru-RU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8A7D8C12-4440-4D5C-8BF6-0453DE7AFE20}" type="parTrans" cxnId="{95BC9215-B0E7-4A90-A156-82E5982719F5}">
      <dgm:prSet/>
      <dgm:spPr/>
      <dgm:t>
        <a:bodyPr/>
        <a:lstStyle/>
        <a:p>
          <a:endParaRPr lang="ru-RU"/>
        </a:p>
      </dgm:t>
    </dgm:pt>
    <dgm:pt modelId="{690D5470-2C28-432B-BDAF-7C49C0F2B52F}" type="sibTrans" cxnId="{95BC9215-B0E7-4A90-A156-82E5982719F5}">
      <dgm:prSet/>
      <dgm:spPr/>
      <dgm:t>
        <a:bodyPr/>
        <a:lstStyle/>
        <a:p>
          <a:endParaRPr lang="ru-RU"/>
        </a:p>
      </dgm:t>
    </dgm:pt>
    <dgm:pt modelId="{A26F9E98-030F-4163-BDFE-9A275B34062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Утеря документов или информации</a:t>
          </a:r>
        </a:p>
        <a:p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66A85C47-2A53-4DC0-8758-CB4693AFACE1}" type="parTrans" cxnId="{78A67D9E-B676-44FD-905E-9767BAA61DBD}">
      <dgm:prSet/>
      <dgm:spPr/>
      <dgm:t>
        <a:bodyPr/>
        <a:lstStyle/>
        <a:p>
          <a:endParaRPr lang="ru-RU"/>
        </a:p>
      </dgm:t>
    </dgm:pt>
    <dgm:pt modelId="{15E83C1E-5F6E-42D9-AE11-420964327346}" type="sibTrans" cxnId="{78A67D9E-B676-44FD-905E-9767BAA61DBD}">
      <dgm:prSet/>
      <dgm:spPr/>
      <dgm:t>
        <a:bodyPr/>
        <a:lstStyle/>
        <a:p>
          <a:endParaRPr lang="ru-RU"/>
        </a:p>
      </dgm:t>
    </dgm:pt>
    <dgm:pt modelId="{1F61F241-1343-4CE0-99F5-0FD3F59A8A3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Некорректная информация в документе</a:t>
          </a:r>
        </a:p>
        <a:p>
          <a:endParaRPr lang="ru-RU" b="1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F7925C2C-EAF0-4439-8762-86CB966CFDD7}" type="parTrans" cxnId="{F64C4B8D-A56F-4558-8260-895841D165B5}">
      <dgm:prSet/>
      <dgm:spPr/>
      <dgm:t>
        <a:bodyPr/>
        <a:lstStyle/>
        <a:p>
          <a:endParaRPr lang="ru-RU"/>
        </a:p>
      </dgm:t>
    </dgm:pt>
    <dgm:pt modelId="{BA0FCF61-10B9-446D-9CDF-8DD6698F5B65}" type="sibTrans" cxnId="{F64C4B8D-A56F-4558-8260-895841D165B5}">
      <dgm:prSet/>
      <dgm:spPr/>
      <dgm:t>
        <a:bodyPr/>
        <a:lstStyle/>
        <a:p>
          <a:endParaRPr lang="ru-RU"/>
        </a:p>
      </dgm:t>
    </dgm:pt>
    <dgm:pt modelId="{44B4A468-3C9D-4E1A-948A-96E0BF27793F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Неэффективная организация файлов в ПК или папок в картотеке</a:t>
          </a:r>
        </a:p>
        <a:p>
          <a:endParaRPr lang="ru-RU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gm:t>
    </dgm:pt>
    <dgm:pt modelId="{5A7C5550-A712-4113-80C8-C1197DE3FC73}" type="parTrans" cxnId="{17382128-E084-4C7D-8EA1-C2A0F59B50E4}">
      <dgm:prSet/>
      <dgm:spPr/>
      <dgm:t>
        <a:bodyPr/>
        <a:lstStyle/>
        <a:p>
          <a:endParaRPr lang="ru-RU"/>
        </a:p>
      </dgm:t>
    </dgm:pt>
    <dgm:pt modelId="{D26D5AD4-99E5-44FE-975B-B667C99E2DEC}" type="sibTrans" cxnId="{17382128-E084-4C7D-8EA1-C2A0F59B50E4}">
      <dgm:prSet/>
      <dgm:spPr/>
      <dgm:t>
        <a:bodyPr/>
        <a:lstStyle/>
        <a:p>
          <a:endParaRPr lang="ru-RU"/>
        </a:p>
      </dgm:t>
    </dgm:pt>
    <dgm:pt modelId="{C3A59531-7C85-49F2-A692-9C34AE991C52}" type="pres">
      <dgm:prSet presAssocID="{97333875-E00A-44B6-AB47-DFF65799457B}" presName="Name0" presStyleCnt="0">
        <dgm:presLayoutVars>
          <dgm:dir/>
          <dgm:resizeHandles val="exact"/>
        </dgm:presLayoutVars>
      </dgm:prSet>
      <dgm:spPr/>
    </dgm:pt>
    <dgm:pt modelId="{B33C4018-4610-4B21-9BF8-C6A3C708C5F0}" type="pres">
      <dgm:prSet presAssocID="{97333875-E00A-44B6-AB47-DFF65799457B}" presName="arrow" presStyleLbl="bgShp" presStyleIdx="0" presStyleCnt="1"/>
      <dgm:spPr/>
    </dgm:pt>
    <dgm:pt modelId="{2A31295C-45A8-47DF-A492-31AB145CFF1E}" type="pres">
      <dgm:prSet presAssocID="{97333875-E00A-44B6-AB47-DFF65799457B}" presName="points" presStyleCnt="0"/>
      <dgm:spPr/>
    </dgm:pt>
    <dgm:pt modelId="{36AEF2DB-FE07-4AA8-99D6-E801794B7059}" type="pres">
      <dgm:prSet presAssocID="{3542A815-C893-4873-A69E-6B301A5D0103}" presName="compositeA" presStyleCnt="0"/>
      <dgm:spPr/>
    </dgm:pt>
    <dgm:pt modelId="{6FC83204-BE36-4831-8613-C03DF4435C8F}" type="pres">
      <dgm:prSet presAssocID="{3542A815-C893-4873-A69E-6B301A5D010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7ECA-7B71-4DA9-9C11-3F9C91755B59}" type="pres">
      <dgm:prSet presAssocID="{3542A815-C893-4873-A69E-6B301A5D0103}" presName="circleA" presStyleLbl="node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6CE088A-7FC4-493C-AE8E-B99FD02929B0}" type="pres">
      <dgm:prSet presAssocID="{3542A815-C893-4873-A69E-6B301A5D0103}" presName="spaceA" presStyleCnt="0"/>
      <dgm:spPr/>
    </dgm:pt>
    <dgm:pt modelId="{839C5CC7-7F21-40EA-8440-E9E637FCAD1C}" type="pres">
      <dgm:prSet presAssocID="{8615B450-1B72-44A1-97E8-32D50AA3502F}" presName="space" presStyleCnt="0"/>
      <dgm:spPr/>
    </dgm:pt>
    <dgm:pt modelId="{AE61A974-72B1-4E50-9C56-F31B543A4F90}" type="pres">
      <dgm:prSet presAssocID="{4CE06CD2-30B9-4124-A787-4D6792174C78}" presName="compositeB" presStyleCnt="0"/>
      <dgm:spPr/>
    </dgm:pt>
    <dgm:pt modelId="{8B3A4337-24A5-453F-9D83-171C7CF15590}" type="pres">
      <dgm:prSet presAssocID="{4CE06CD2-30B9-4124-A787-4D6792174C7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545-D423-46B2-AD30-014E9737996D}" type="pres">
      <dgm:prSet presAssocID="{4CE06CD2-30B9-4124-A787-4D6792174C78}" presName="circleB" presStyleLbl="node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FF5050C-D072-4E36-9FE3-BD9732F74B66}" type="pres">
      <dgm:prSet presAssocID="{4CE06CD2-30B9-4124-A787-4D6792174C78}" presName="spaceB" presStyleCnt="0"/>
      <dgm:spPr/>
    </dgm:pt>
    <dgm:pt modelId="{6E97276D-71A9-42D0-8919-E4672F6C31F2}" type="pres">
      <dgm:prSet presAssocID="{690D5470-2C28-432B-BDAF-7C49C0F2B52F}" presName="space" presStyleCnt="0"/>
      <dgm:spPr/>
    </dgm:pt>
    <dgm:pt modelId="{D77292F5-4166-4972-BF9E-5B7B8D7B4865}" type="pres">
      <dgm:prSet presAssocID="{A26F9E98-030F-4163-BDFE-9A275B34062C}" presName="compositeA" presStyleCnt="0"/>
      <dgm:spPr/>
    </dgm:pt>
    <dgm:pt modelId="{469DB928-FE4A-46FF-90B3-1E0AA23B9368}" type="pres">
      <dgm:prSet presAssocID="{A26F9E98-030F-4163-BDFE-9A275B34062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FB78-1F3F-4AA4-8766-B1FAE2B77428}" type="pres">
      <dgm:prSet presAssocID="{A26F9E98-030F-4163-BDFE-9A275B34062C}" presName="circleA" presStyleLbl="node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EE68ECD6-D700-4903-ABCA-903E220E1D35}" type="pres">
      <dgm:prSet presAssocID="{A26F9E98-030F-4163-BDFE-9A275B34062C}" presName="spaceA" presStyleCnt="0"/>
      <dgm:spPr/>
    </dgm:pt>
    <dgm:pt modelId="{BBA8EC82-7752-461D-BA6D-04F0F295424B}" type="pres">
      <dgm:prSet presAssocID="{15E83C1E-5F6E-42D9-AE11-420964327346}" presName="space" presStyleCnt="0"/>
      <dgm:spPr/>
    </dgm:pt>
    <dgm:pt modelId="{58A37AE2-8F7F-4DD9-82ED-58388B4E6BE8}" type="pres">
      <dgm:prSet presAssocID="{1F61F241-1343-4CE0-99F5-0FD3F59A8A3C}" presName="compositeB" presStyleCnt="0"/>
      <dgm:spPr/>
    </dgm:pt>
    <dgm:pt modelId="{43BC8C59-6D40-48DD-935E-15A5624534C1}" type="pres">
      <dgm:prSet presAssocID="{1F61F241-1343-4CE0-99F5-0FD3F59A8A3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CD176-936B-4414-844C-8A74A526DCDA}" type="pres">
      <dgm:prSet presAssocID="{1F61F241-1343-4CE0-99F5-0FD3F59A8A3C}" presName="circleB" presStyleLbl="node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A474ACC-3369-4193-9D57-C53A73F75EC5}" type="pres">
      <dgm:prSet presAssocID="{1F61F241-1343-4CE0-99F5-0FD3F59A8A3C}" presName="spaceB" presStyleCnt="0"/>
      <dgm:spPr/>
    </dgm:pt>
    <dgm:pt modelId="{E891F708-167D-4F83-BE34-D4BDBCF96516}" type="pres">
      <dgm:prSet presAssocID="{BA0FCF61-10B9-446D-9CDF-8DD6698F5B65}" presName="space" presStyleCnt="0"/>
      <dgm:spPr/>
    </dgm:pt>
    <dgm:pt modelId="{0D29E980-C5A1-4451-9EBE-1CC5E6A6778B}" type="pres">
      <dgm:prSet presAssocID="{44B4A468-3C9D-4E1A-948A-96E0BF27793F}" presName="compositeA" presStyleCnt="0"/>
      <dgm:spPr/>
    </dgm:pt>
    <dgm:pt modelId="{49D63263-8963-42FF-AEA6-EB0B5497DD9D}" type="pres">
      <dgm:prSet presAssocID="{44B4A468-3C9D-4E1A-948A-96E0BF27793F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16524-2B3A-4710-B814-F23C459B7058}" type="pres">
      <dgm:prSet presAssocID="{44B4A468-3C9D-4E1A-948A-96E0BF27793F}" presName="circleA" presStyleLbl="node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B66B43F-47CA-49CD-845F-581422ADD97B}" type="pres">
      <dgm:prSet presAssocID="{44B4A468-3C9D-4E1A-948A-96E0BF27793F}" presName="spaceA" presStyleCnt="0"/>
      <dgm:spPr/>
    </dgm:pt>
  </dgm:ptLst>
  <dgm:cxnLst>
    <dgm:cxn modelId="{78A67D9E-B676-44FD-905E-9767BAA61DBD}" srcId="{97333875-E00A-44B6-AB47-DFF65799457B}" destId="{A26F9E98-030F-4163-BDFE-9A275B34062C}" srcOrd="2" destOrd="0" parTransId="{66A85C47-2A53-4DC0-8758-CB4693AFACE1}" sibTransId="{15E83C1E-5F6E-42D9-AE11-420964327346}"/>
    <dgm:cxn modelId="{BAE7BB8D-D20B-44FD-A652-8B0F9179DDEB}" type="presOf" srcId="{4CE06CD2-30B9-4124-A787-4D6792174C78}" destId="{8B3A4337-24A5-453F-9D83-171C7CF15590}" srcOrd="0" destOrd="0" presId="urn:microsoft.com/office/officeart/2005/8/layout/hProcess11"/>
    <dgm:cxn modelId="{49D8545D-079D-4E85-8BE5-49522764B649}" type="presOf" srcId="{97333875-E00A-44B6-AB47-DFF65799457B}" destId="{C3A59531-7C85-49F2-A692-9C34AE991C52}" srcOrd="0" destOrd="0" presId="urn:microsoft.com/office/officeart/2005/8/layout/hProcess11"/>
    <dgm:cxn modelId="{F64C4B8D-A56F-4558-8260-895841D165B5}" srcId="{97333875-E00A-44B6-AB47-DFF65799457B}" destId="{1F61F241-1343-4CE0-99F5-0FD3F59A8A3C}" srcOrd="3" destOrd="0" parTransId="{F7925C2C-EAF0-4439-8762-86CB966CFDD7}" sibTransId="{BA0FCF61-10B9-446D-9CDF-8DD6698F5B65}"/>
    <dgm:cxn modelId="{0B742767-C656-4139-AC17-315AA1F56B17}" srcId="{97333875-E00A-44B6-AB47-DFF65799457B}" destId="{3542A815-C893-4873-A69E-6B301A5D0103}" srcOrd="0" destOrd="0" parTransId="{848882A9-7FB3-4198-9EAE-43F8A08865F8}" sibTransId="{8615B450-1B72-44A1-97E8-32D50AA3502F}"/>
    <dgm:cxn modelId="{932DDAF6-AF09-400F-82F1-DAFE50108495}" type="presOf" srcId="{3542A815-C893-4873-A69E-6B301A5D0103}" destId="{6FC83204-BE36-4831-8613-C03DF4435C8F}" srcOrd="0" destOrd="0" presId="urn:microsoft.com/office/officeart/2005/8/layout/hProcess11"/>
    <dgm:cxn modelId="{D697AD61-5062-404D-9DD3-B8BFFFF553D4}" type="presOf" srcId="{1F61F241-1343-4CE0-99F5-0FD3F59A8A3C}" destId="{43BC8C59-6D40-48DD-935E-15A5624534C1}" srcOrd="0" destOrd="0" presId="urn:microsoft.com/office/officeart/2005/8/layout/hProcess11"/>
    <dgm:cxn modelId="{A5E701B9-453E-4A70-AF08-6CA827C49B91}" type="presOf" srcId="{44B4A468-3C9D-4E1A-948A-96E0BF27793F}" destId="{49D63263-8963-42FF-AEA6-EB0B5497DD9D}" srcOrd="0" destOrd="0" presId="urn:microsoft.com/office/officeart/2005/8/layout/hProcess11"/>
    <dgm:cxn modelId="{17382128-E084-4C7D-8EA1-C2A0F59B50E4}" srcId="{97333875-E00A-44B6-AB47-DFF65799457B}" destId="{44B4A468-3C9D-4E1A-948A-96E0BF27793F}" srcOrd="4" destOrd="0" parTransId="{5A7C5550-A712-4113-80C8-C1197DE3FC73}" sibTransId="{D26D5AD4-99E5-44FE-975B-B667C99E2DEC}"/>
    <dgm:cxn modelId="{95BC9215-B0E7-4A90-A156-82E5982719F5}" srcId="{97333875-E00A-44B6-AB47-DFF65799457B}" destId="{4CE06CD2-30B9-4124-A787-4D6792174C78}" srcOrd="1" destOrd="0" parTransId="{8A7D8C12-4440-4D5C-8BF6-0453DE7AFE20}" sibTransId="{690D5470-2C28-432B-BDAF-7C49C0F2B52F}"/>
    <dgm:cxn modelId="{44E9BC2F-DD43-4BEB-9736-36353A23159B}" type="presOf" srcId="{A26F9E98-030F-4163-BDFE-9A275B34062C}" destId="{469DB928-FE4A-46FF-90B3-1E0AA23B9368}" srcOrd="0" destOrd="0" presId="urn:microsoft.com/office/officeart/2005/8/layout/hProcess11"/>
    <dgm:cxn modelId="{1CEB6E16-A628-4389-8403-A4A306E39C82}" type="presParOf" srcId="{C3A59531-7C85-49F2-A692-9C34AE991C52}" destId="{B33C4018-4610-4B21-9BF8-C6A3C708C5F0}" srcOrd="0" destOrd="0" presId="urn:microsoft.com/office/officeart/2005/8/layout/hProcess11"/>
    <dgm:cxn modelId="{E10F9AA5-8D71-4DF6-8A5D-5381CAD87036}" type="presParOf" srcId="{C3A59531-7C85-49F2-A692-9C34AE991C52}" destId="{2A31295C-45A8-47DF-A492-31AB145CFF1E}" srcOrd="1" destOrd="0" presId="urn:microsoft.com/office/officeart/2005/8/layout/hProcess11"/>
    <dgm:cxn modelId="{45EFA582-E666-49BF-A24B-03BDE89B569D}" type="presParOf" srcId="{2A31295C-45A8-47DF-A492-31AB145CFF1E}" destId="{36AEF2DB-FE07-4AA8-99D6-E801794B7059}" srcOrd="0" destOrd="0" presId="urn:microsoft.com/office/officeart/2005/8/layout/hProcess11"/>
    <dgm:cxn modelId="{44118ABF-528F-45F5-AD23-E42891ECA276}" type="presParOf" srcId="{36AEF2DB-FE07-4AA8-99D6-E801794B7059}" destId="{6FC83204-BE36-4831-8613-C03DF4435C8F}" srcOrd="0" destOrd="0" presId="urn:microsoft.com/office/officeart/2005/8/layout/hProcess11"/>
    <dgm:cxn modelId="{3A1322E7-4FD7-400A-B118-42317E40E0E5}" type="presParOf" srcId="{36AEF2DB-FE07-4AA8-99D6-E801794B7059}" destId="{47FB7ECA-7B71-4DA9-9C11-3F9C91755B59}" srcOrd="1" destOrd="0" presId="urn:microsoft.com/office/officeart/2005/8/layout/hProcess11"/>
    <dgm:cxn modelId="{592656AF-5DE9-4CCA-93B9-144A152D7452}" type="presParOf" srcId="{36AEF2DB-FE07-4AA8-99D6-E801794B7059}" destId="{E6CE088A-7FC4-493C-AE8E-B99FD02929B0}" srcOrd="2" destOrd="0" presId="urn:microsoft.com/office/officeart/2005/8/layout/hProcess11"/>
    <dgm:cxn modelId="{52E6E96F-CDC1-4411-805F-8B4A0B494D79}" type="presParOf" srcId="{2A31295C-45A8-47DF-A492-31AB145CFF1E}" destId="{839C5CC7-7F21-40EA-8440-E9E637FCAD1C}" srcOrd="1" destOrd="0" presId="urn:microsoft.com/office/officeart/2005/8/layout/hProcess11"/>
    <dgm:cxn modelId="{6B024EE5-BA8E-4A49-8F56-B0C0DB1A683A}" type="presParOf" srcId="{2A31295C-45A8-47DF-A492-31AB145CFF1E}" destId="{AE61A974-72B1-4E50-9C56-F31B543A4F90}" srcOrd="2" destOrd="0" presId="urn:microsoft.com/office/officeart/2005/8/layout/hProcess11"/>
    <dgm:cxn modelId="{5CFD0BC5-958F-48DB-83E7-019531927008}" type="presParOf" srcId="{AE61A974-72B1-4E50-9C56-F31B543A4F90}" destId="{8B3A4337-24A5-453F-9D83-171C7CF15590}" srcOrd="0" destOrd="0" presId="urn:microsoft.com/office/officeart/2005/8/layout/hProcess11"/>
    <dgm:cxn modelId="{4D83B043-C99C-47D8-8317-EE664D4D1E10}" type="presParOf" srcId="{AE61A974-72B1-4E50-9C56-F31B543A4F90}" destId="{70840545-D423-46B2-AD30-014E9737996D}" srcOrd="1" destOrd="0" presId="urn:microsoft.com/office/officeart/2005/8/layout/hProcess11"/>
    <dgm:cxn modelId="{5A5AD15C-5E0B-4B12-A71B-28DC41C5D4AB}" type="presParOf" srcId="{AE61A974-72B1-4E50-9C56-F31B543A4F90}" destId="{8FF5050C-D072-4E36-9FE3-BD9732F74B66}" srcOrd="2" destOrd="0" presId="urn:microsoft.com/office/officeart/2005/8/layout/hProcess11"/>
    <dgm:cxn modelId="{3AFDB492-428A-4E76-893B-7583A6C86AE0}" type="presParOf" srcId="{2A31295C-45A8-47DF-A492-31AB145CFF1E}" destId="{6E97276D-71A9-42D0-8919-E4672F6C31F2}" srcOrd="3" destOrd="0" presId="urn:microsoft.com/office/officeart/2005/8/layout/hProcess11"/>
    <dgm:cxn modelId="{746B85E3-82C3-471E-9C14-05FF0DBA5675}" type="presParOf" srcId="{2A31295C-45A8-47DF-A492-31AB145CFF1E}" destId="{D77292F5-4166-4972-BF9E-5B7B8D7B4865}" srcOrd="4" destOrd="0" presId="urn:microsoft.com/office/officeart/2005/8/layout/hProcess11"/>
    <dgm:cxn modelId="{304D3D57-11FE-4CF5-83B7-E3E294E9CE86}" type="presParOf" srcId="{D77292F5-4166-4972-BF9E-5B7B8D7B4865}" destId="{469DB928-FE4A-46FF-90B3-1E0AA23B9368}" srcOrd="0" destOrd="0" presId="urn:microsoft.com/office/officeart/2005/8/layout/hProcess11"/>
    <dgm:cxn modelId="{890E3E68-C12A-4FED-B3A5-8EDFD4D5BCCF}" type="presParOf" srcId="{D77292F5-4166-4972-BF9E-5B7B8D7B4865}" destId="{A428FB78-1F3F-4AA4-8766-B1FAE2B77428}" srcOrd="1" destOrd="0" presId="urn:microsoft.com/office/officeart/2005/8/layout/hProcess11"/>
    <dgm:cxn modelId="{D0393CBC-14F9-4BED-B0FD-4AA69BFC843B}" type="presParOf" srcId="{D77292F5-4166-4972-BF9E-5B7B8D7B4865}" destId="{EE68ECD6-D700-4903-ABCA-903E220E1D35}" srcOrd="2" destOrd="0" presId="urn:microsoft.com/office/officeart/2005/8/layout/hProcess11"/>
    <dgm:cxn modelId="{DC3BD157-589B-4CBC-B9AE-723D44FB523E}" type="presParOf" srcId="{2A31295C-45A8-47DF-A492-31AB145CFF1E}" destId="{BBA8EC82-7752-461D-BA6D-04F0F295424B}" srcOrd="5" destOrd="0" presId="urn:microsoft.com/office/officeart/2005/8/layout/hProcess11"/>
    <dgm:cxn modelId="{1E5AF6C2-25C9-40A6-B496-CF067A10DFCC}" type="presParOf" srcId="{2A31295C-45A8-47DF-A492-31AB145CFF1E}" destId="{58A37AE2-8F7F-4DD9-82ED-58388B4E6BE8}" srcOrd="6" destOrd="0" presId="urn:microsoft.com/office/officeart/2005/8/layout/hProcess11"/>
    <dgm:cxn modelId="{FBDC5580-A479-417C-888E-AEBACDCE90BF}" type="presParOf" srcId="{58A37AE2-8F7F-4DD9-82ED-58388B4E6BE8}" destId="{43BC8C59-6D40-48DD-935E-15A5624534C1}" srcOrd="0" destOrd="0" presId="urn:microsoft.com/office/officeart/2005/8/layout/hProcess11"/>
    <dgm:cxn modelId="{B6BE1446-606A-498D-9EA2-822CB3339AA9}" type="presParOf" srcId="{58A37AE2-8F7F-4DD9-82ED-58388B4E6BE8}" destId="{5D7CD176-936B-4414-844C-8A74A526DCDA}" srcOrd="1" destOrd="0" presId="urn:microsoft.com/office/officeart/2005/8/layout/hProcess11"/>
    <dgm:cxn modelId="{7BF72454-761B-46D5-94AD-EC8BCCF9DED9}" type="presParOf" srcId="{58A37AE2-8F7F-4DD9-82ED-58388B4E6BE8}" destId="{CA474ACC-3369-4193-9D57-C53A73F75EC5}" srcOrd="2" destOrd="0" presId="urn:microsoft.com/office/officeart/2005/8/layout/hProcess11"/>
    <dgm:cxn modelId="{24A58A49-0599-487C-AC4B-916C9EC0E953}" type="presParOf" srcId="{2A31295C-45A8-47DF-A492-31AB145CFF1E}" destId="{E891F708-167D-4F83-BE34-D4BDBCF96516}" srcOrd="7" destOrd="0" presId="urn:microsoft.com/office/officeart/2005/8/layout/hProcess11"/>
    <dgm:cxn modelId="{90BE14DE-37E3-4349-A5CF-BBE29FCA5D97}" type="presParOf" srcId="{2A31295C-45A8-47DF-A492-31AB145CFF1E}" destId="{0D29E980-C5A1-4451-9EBE-1CC5E6A6778B}" srcOrd="8" destOrd="0" presId="urn:microsoft.com/office/officeart/2005/8/layout/hProcess11"/>
    <dgm:cxn modelId="{D217B62D-8394-4EFD-AFC7-346B556D110D}" type="presParOf" srcId="{0D29E980-C5A1-4451-9EBE-1CC5E6A6778B}" destId="{49D63263-8963-42FF-AEA6-EB0B5497DD9D}" srcOrd="0" destOrd="0" presId="urn:microsoft.com/office/officeart/2005/8/layout/hProcess11"/>
    <dgm:cxn modelId="{07F0F8F9-C10B-409E-92EB-43F89EEBAB12}" type="presParOf" srcId="{0D29E980-C5A1-4451-9EBE-1CC5E6A6778B}" destId="{BC816524-2B3A-4710-B814-F23C459B7058}" srcOrd="1" destOrd="0" presId="urn:microsoft.com/office/officeart/2005/8/layout/hProcess11"/>
    <dgm:cxn modelId="{5D85AF91-D0D5-4818-ADE7-2F2CC9E86A4B}" type="presParOf" srcId="{0D29E980-C5A1-4451-9EBE-1CC5E6A6778B}" destId="{7B66B43F-47CA-49CD-845F-581422ADD97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6C4C4-4F02-45BA-8636-2916C0BC62B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49E88-34D1-4A37-A743-E4328953D565}">
      <dsp:nvSpPr>
        <dsp:cNvPr id="0" name=""/>
        <dsp:cNvSpPr/>
      </dsp:nvSpPr>
      <dsp:spPr>
        <a:xfrm>
          <a:off x="564979" y="406400"/>
          <a:ext cx="5677796" cy="8128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необходимость повышения производительности труда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64979" y="406400"/>
        <a:ext cx="5677796" cy="812800"/>
      </dsp:txXfrm>
    </dsp:sp>
    <dsp:sp modelId="{F9281E98-4D69-4977-A1D8-80D74C56A6D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34AD5-DC38-4EEF-BDDC-AA92B8DF7207}">
      <dsp:nvSpPr>
        <dsp:cNvPr id="0" name=""/>
        <dsp:cNvSpPr/>
      </dsp:nvSpPr>
      <dsp:spPr>
        <a:xfrm>
          <a:off x="868613" y="1625599"/>
          <a:ext cx="5382343" cy="8128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растущая потребность в качественных государственных услугах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868613" y="1625599"/>
        <a:ext cx="5382343" cy="812800"/>
      </dsp:txXfrm>
    </dsp:sp>
    <dsp:sp modelId="{E883361C-7EF0-4374-9055-7A7440BA693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B874A-B52D-4F65-A17B-ED9147D0D86C}">
      <dsp:nvSpPr>
        <dsp:cNvPr id="0" name=""/>
        <dsp:cNvSpPr/>
      </dsp:nvSpPr>
      <dsp:spPr>
        <a:xfrm>
          <a:off x="564979" y="2844800"/>
          <a:ext cx="5677796" cy="8128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необходимость внедрения новой управленческой системы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64979" y="2844800"/>
        <a:ext cx="5677796" cy="812800"/>
      </dsp:txXfrm>
    </dsp:sp>
    <dsp:sp modelId="{B12A6BFC-44D4-40F4-8CE4-B2EB07A2400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814312"/>
          <a:ext cx="8440489" cy="108574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273" y="0"/>
          <a:ext cx="1628614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Неравномерное распределение рабочей нагрузки из-за недостаточно широкой квалификации персонала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9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273" y="0"/>
        <a:ext cx="1628614" cy="1085749"/>
      </dsp:txXfrm>
    </dsp:sp>
    <dsp:sp modelId="{47FB7ECA-7B71-4DA9-9C11-3F9C91755B59}">
      <dsp:nvSpPr>
        <dsp:cNvPr id="0" name=""/>
        <dsp:cNvSpPr/>
      </dsp:nvSpPr>
      <dsp:spPr>
        <a:xfrm>
          <a:off x="681862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684651" y="1628624"/>
          <a:ext cx="1737128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Частые прогулы и большая текучесть кадров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684651" y="1628624"/>
        <a:ext cx="1737128" cy="1085749"/>
      </dsp:txXfrm>
    </dsp:sp>
    <dsp:sp modelId="{70840545-D423-46B2-AD30-014E9737996D}">
      <dsp:nvSpPr>
        <dsp:cNvPr id="0" name=""/>
        <dsp:cNvSpPr/>
      </dsp:nvSpPr>
      <dsp:spPr>
        <a:xfrm>
          <a:off x="2417497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474543" y="0"/>
          <a:ext cx="1502795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Недостаточная оценка профессиональных навыков перед приемом на работу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474543" y="0"/>
        <a:ext cx="1502795" cy="1085749"/>
      </dsp:txXfrm>
    </dsp:sp>
    <dsp:sp modelId="{A428FB78-1F3F-4AA4-8766-B1FAE2B77428}">
      <dsp:nvSpPr>
        <dsp:cNvPr id="0" name=""/>
        <dsp:cNvSpPr/>
      </dsp:nvSpPr>
      <dsp:spPr>
        <a:xfrm>
          <a:off x="4090222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5030102" y="1628624"/>
          <a:ext cx="1055267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Нарушение сроков выполнения проектов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5030102" y="1628624"/>
        <a:ext cx="1055267" cy="1085749"/>
      </dsp:txXfrm>
    </dsp:sp>
    <dsp:sp modelId="{5D7CD176-936B-4414-844C-8A74A526DCDA}">
      <dsp:nvSpPr>
        <dsp:cNvPr id="0" name=""/>
        <dsp:cNvSpPr/>
      </dsp:nvSpPr>
      <dsp:spPr>
        <a:xfrm>
          <a:off x="5422016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138132" y="0"/>
          <a:ext cx="1455034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Неэффективная система управления результативностью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138132" y="0"/>
        <a:ext cx="1455034" cy="1085749"/>
      </dsp:txXfrm>
    </dsp:sp>
    <dsp:sp modelId="{BC816524-2B3A-4710-B814-F23C459B7058}">
      <dsp:nvSpPr>
        <dsp:cNvPr id="0" name=""/>
        <dsp:cNvSpPr/>
      </dsp:nvSpPr>
      <dsp:spPr>
        <a:xfrm>
          <a:off x="6729930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59DE-ECA8-4D95-B803-10D5F4A85AC9}">
      <dsp:nvSpPr>
        <dsp:cNvPr id="0" name=""/>
        <dsp:cNvSpPr/>
      </dsp:nvSpPr>
      <dsp:spPr>
        <a:xfrm>
          <a:off x="1178333" y="245651"/>
          <a:ext cx="1746049" cy="1746049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>
          <a:bevelT w="165100" prst="coolSlan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Стартовые встречи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689739" y="757057"/>
        <a:ext cx="1234643" cy="1234643"/>
      </dsp:txXfrm>
    </dsp:sp>
    <dsp:sp modelId="{3D42309A-08A0-400E-BDE1-C224AC131E43}">
      <dsp:nvSpPr>
        <dsp:cNvPr id="0" name=""/>
        <dsp:cNvSpPr/>
      </dsp:nvSpPr>
      <dsp:spPr>
        <a:xfrm rot="5400000">
          <a:off x="3005032" y="245651"/>
          <a:ext cx="1746049" cy="1746049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>
          <a:bevelT w="165100" prst="coolSlan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70" baseline="0" dirty="0" smtClean="0">
              <a:latin typeface="Arial Narrow" panose="020B0606020202030204" pitchFamily="34" charset="0"/>
            </a:rPr>
            <a:t>Анкетирование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3005032" y="757057"/>
        <a:ext cx="1234643" cy="1234643"/>
      </dsp:txXfrm>
    </dsp:sp>
    <dsp:sp modelId="{85659E52-4E75-4E74-A276-80054ACCF38C}">
      <dsp:nvSpPr>
        <dsp:cNvPr id="0" name=""/>
        <dsp:cNvSpPr/>
      </dsp:nvSpPr>
      <dsp:spPr>
        <a:xfrm rot="10800000">
          <a:off x="3028656" y="2056548"/>
          <a:ext cx="1746049" cy="1746049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>
          <a:bevelT w="165100" prst="coolSlan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Фокус-группа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</dsp:txBody>
      <dsp:txXfrm rot="10800000">
        <a:off x="3028656" y="2056548"/>
        <a:ext cx="1234643" cy="1234643"/>
      </dsp:txXfrm>
    </dsp:sp>
    <dsp:sp modelId="{693D05E8-B32F-441D-A6D5-ACB6D7761EB0}">
      <dsp:nvSpPr>
        <dsp:cNvPr id="0" name=""/>
        <dsp:cNvSpPr/>
      </dsp:nvSpPr>
      <dsp:spPr>
        <a:xfrm rot="16200000">
          <a:off x="1201957" y="2056548"/>
          <a:ext cx="1746049" cy="1746049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>
          <a:bevelT w="165100" prst="coolSlan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Интервью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5400000">
        <a:off x="1713363" y="2056548"/>
        <a:ext cx="1234643" cy="1234643"/>
      </dsp:txXfrm>
    </dsp:sp>
    <dsp:sp modelId="{3B6B87D1-29D1-4F7D-9CF8-888AD4F7E50A}">
      <dsp:nvSpPr>
        <dsp:cNvPr id="0" name=""/>
        <dsp:cNvSpPr/>
      </dsp:nvSpPr>
      <dsp:spPr>
        <a:xfrm>
          <a:off x="2686906" y="1653303"/>
          <a:ext cx="602850" cy="524218"/>
        </a:xfrm>
        <a:prstGeom prst="circularArrow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4A993EE-8668-45DD-950C-AFD954DF173A}">
      <dsp:nvSpPr>
        <dsp:cNvPr id="0" name=""/>
        <dsp:cNvSpPr/>
      </dsp:nvSpPr>
      <dsp:spPr>
        <a:xfrm rot="10800000">
          <a:off x="2686906" y="1854926"/>
          <a:ext cx="602850" cy="524218"/>
        </a:xfrm>
        <a:prstGeom prst="circularArrow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53A19-D793-4BA6-97AB-38C73CA77D9B}">
      <dsp:nvSpPr>
        <dsp:cNvPr id="0" name=""/>
        <dsp:cNvSpPr/>
      </dsp:nvSpPr>
      <dsp:spPr>
        <a:xfrm>
          <a:off x="0" y="31621"/>
          <a:ext cx="8136905" cy="52730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Бережливое производство</a:t>
          </a:r>
          <a:endParaRPr lang="ru-RU" sz="28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0" y="31621"/>
        <a:ext cx="8136905" cy="527307"/>
      </dsp:txXfrm>
    </dsp:sp>
    <dsp:sp modelId="{B7FD0C09-434C-4F1F-AC36-4633E27FC8B6}">
      <dsp:nvSpPr>
        <dsp:cNvPr id="0" name=""/>
        <dsp:cNvSpPr/>
      </dsp:nvSpPr>
      <dsp:spPr>
        <a:xfrm>
          <a:off x="0" y="532863"/>
          <a:ext cx="4068452" cy="1604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Философия, которая основана на  уважении к сотрудникам и постоянном совершенствовании процессов</a:t>
          </a:r>
          <a:endParaRPr lang="ru-RU" sz="20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532863"/>
        <a:ext cx="4068452" cy="1604133"/>
      </dsp:txXfrm>
    </dsp:sp>
    <dsp:sp modelId="{FE244CFA-9B03-46CF-9268-68412CA39587}">
      <dsp:nvSpPr>
        <dsp:cNvPr id="0" name=""/>
        <dsp:cNvSpPr/>
      </dsp:nvSpPr>
      <dsp:spPr>
        <a:xfrm>
          <a:off x="4068452" y="531410"/>
          <a:ext cx="4068452" cy="1605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Действенная </a:t>
          </a:r>
          <a:r>
            <a:rPr lang="ru-RU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система простых решений</a:t>
          </a:r>
          <a:r>
            <a:rPr lang="ru-RU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, осуществляемая посредством методов, подходов и эффективных инструментов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4068452" y="531410"/>
        <a:ext cx="4068452" cy="1605599"/>
      </dsp:txXfrm>
    </dsp:sp>
    <dsp:sp modelId="{10697FD0-AED3-4E7D-9855-FDEBB993C416}">
      <dsp:nvSpPr>
        <dsp:cNvPr id="0" name=""/>
        <dsp:cNvSpPr/>
      </dsp:nvSpPr>
      <dsp:spPr>
        <a:xfrm>
          <a:off x="0" y="2143104"/>
          <a:ext cx="4104417" cy="20882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6F333-BE3C-466E-99F2-5CBE8920606E}">
      <dsp:nvSpPr>
        <dsp:cNvPr id="0" name=""/>
        <dsp:cNvSpPr/>
      </dsp:nvSpPr>
      <dsp:spPr>
        <a:xfrm>
          <a:off x="3168367" y="42570"/>
          <a:ext cx="2755009" cy="135977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Виды потерь</a:t>
          </a:r>
          <a:endParaRPr lang="ru-RU" sz="35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234746" y="108949"/>
        <a:ext cx="2622251" cy="1227015"/>
      </dsp:txXfrm>
    </dsp:sp>
    <dsp:sp modelId="{4FFCA401-B322-4FB5-BA72-C45DC989C1B4}">
      <dsp:nvSpPr>
        <dsp:cNvPr id="0" name=""/>
        <dsp:cNvSpPr/>
      </dsp:nvSpPr>
      <dsp:spPr>
        <a:xfrm rot="5446366">
          <a:off x="3685612" y="2242030"/>
          <a:ext cx="1679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9527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C71C9-B338-408F-8C82-FC00365D3977}">
      <dsp:nvSpPr>
        <dsp:cNvPr id="0" name=""/>
        <dsp:cNvSpPr/>
      </dsp:nvSpPr>
      <dsp:spPr>
        <a:xfrm>
          <a:off x="3758986" y="3081717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.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3804326" y="3127057"/>
        <a:ext cx="1406918" cy="838124"/>
      </dsp:txXfrm>
    </dsp:sp>
    <dsp:sp modelId="{BCB18BAE-617C-43AA-994C-30F628FD0A18}">
      <dsp:nvSpPr>
        <dsp:cNvPr id="0" name=""/>
        <dsp:cNvSpPr/>
      </dsp:nvSpPr>
      <dsp:spPr>
        <a:xfrm rot="2604996">
          <a:off x="4943297" y="2208934"/>
          <a:ext cx="23471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136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9F061-3A90-4CF1-A462-DC9FCAE62394}">
      <dsp:nvSpPr>
        <dsp:cNvPr id="0" name=""/>
        <dsp:cNvSpPr/>
      </dsp:nvSpPr>
      <dsp:spPr>
        <a:xfrm>
          <a:off x="6711324" y="3015525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.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6756664" y="3060865"/>
        <a:ext cx="1406918" cy="838124"/>
      </dsp:txXfrm>
    </dsp:sp>
    <dsp:sp modelId="{171B8EAC-C910-410D-9158-3EDFCE0EBAF2}">
      <dsp:nvSpPr>
        <dsp:cNvPr id="0" name=""/>
        <dsp:cNvSpPr/>
      </dsp:nvSpPr>
      <dsp:spPr>
        <a:xfrm rot="7593575">
          <a:off x="3661037" y="1593958"/>
          <a:ext cx="477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106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EBFF3-0CC6-4FEF-8EA5-83CCC9EC0F5C}">
      <dsp:nvSpPr>
        <dsp:cNvPr id="0" name=""/>
        <dsp:cNvSpPr/>
      </dsp:nvSpPr>
      <dsp:spPr>
        <a:xfrm>
          <a:off x="2664307" y="1785573"/>
          <a:ext cx="1497598" cy="928804"/>
        </a:xfrm>
        <a:prstGeom prst="roundRect">
          <a:avLst/>
        </a:prstGeom>
        <a:solidFill>
          <a:schemeClr val="bg1"/>
        </a:solid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709647" y="1830913"/>
        <a:ext cx="1406918" cy="838124"/>
      </dsp:txXfrm>
    </dsp:sp>
    <dsp:sp modelId="{21A79AFD-8801-41A7-BA0D-7998A46593A6}">
      <dsp:nvSpPr>
        <dsp:cNvPr id="0" name=""/>
        <dsp:cNvSpPr/>
      </dsp:nvSpPr>
      <dsp:spPr>
        <a:xfrm rot="8363282">
          <a:off x="1483722" y="2242032"/>
          <a:ext cx="2579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957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A4CE4-009E-48AB-A123-6EFBB5C14144}">
      <dsp:nvSpPr>
        <dsp:cNvPr id="0" name=""/>
        <dsp:cNvSpPr/>
      </dsp:nvSpPr>
      <dsp:spPr>
        <a:xfrm>
          <a:off x="504034" y="3081721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49374" y="3127061"/>
        <a:ext cx="1406918" cy="838124"/>
      </dsp:txXfrm>
    </dsp:sp>
    <dsp:sp modelId="{CE220752-D801-4CFB-A056-4C573F92B83A}">
      <dsp:nvSpPr>
        <dsp:cNvPr id="0" name=""/>
        <dsp:cNvSpPr/>
      </dsp:nvSpPr>
      <dsp:spPr>
        <a:xfrm rot="10043059">
          <a:off x="1701766" y="1192878"/>
          <a:ext cx="1484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521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BF6FB-C776-4B46-9F99-34769EEB9208}">
      <dsp:nvSpPr>
        <dsp:cNvPr id="0" name=""/>
        <dsp:cNvSpPr/>
      </dsp:nvSpPr>
      <dsp:spPr>
        <a:xfrm>
          <a:off x="222088" y="1058186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67428" y="1103526"/>
        <a:ext cx="1406918" cy="838124"/>
      </dsp:txXfrm>
    </dsp:sp>
    <dsp:sp modelId="{BEBED1B1-ADA2-4DB6-8D94-912D03FAFBAD}">
      <dsp:nvSpPr>
        <dsp:cNvPr id="0" name=""/>
        <dsp:cNvSpPr/>
      </dsp:nvSpPr>
      <dsp:spPr>
        <a:xfrm rot="3130341">
          <a:off x="4979958" y="1593957"/>
          <a:ext cx="485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5185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49F33-4BBE-442B-94BE-6789459E782C}">
      <dsp:nvSpPr>
        <dsp:cNvPr id="0" name=""/>
        <dsp:cNvSpPr/>
      </dsp:nvSpPr>
      <dsp:spPr>
        <a:xfrm>
          <a:off x="4983117" y="1785571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028457" y="1830911"/>
        <a:ext cx="1406918" cy="838124"/>
      </dsp:txXfrm>
    </dsp:sp>
    <dsp:sp modelId="{B32968A7-884E-4C90-842B-950121CB77B6}">
      <dsp:nvSpPr>
        <dsp:cNvPr id="0" name=""/>
        <dsp:cNvSpPr/>
      </dsp:nvSpPr>
      <dsp:spPr>
        <a:xfrm rot="752879">
          <a:off x="5905407" y="1192490"/>
          <a:ext cx="1504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4558" y="0"/>
              </a:lnTo>
            </a:path>
          </a:pathLst>
        </a:custGeom>
        <a:noFill/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4D4E8-160F-493D-899B-F5220124B98E}">
      <dsp:nvSpPr>
        <dsp:cNvPr id="0" name=""/>
        <dsp:cNvSpPr/>
      </dsp:nvSpPr>
      <dsp:spPr>
        <a:xfrm>
          <a:off x="7391997" y="1058189"/>
          <a:ext cx="1497598" cy="928804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437337" y="1103529"/>
        <a:ext cx="1406918" cy="83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727902"/>
          <a:ext cx="8988425" cy="97053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554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Составление отчетов, которые никто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 читает  и которые никому не нужны</a:t>
          </a: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554" y="0"/>
        <a:ext cx="1554321" cy="970536"/>
      </dsp:txXfrm>
    </dsp:sp>
    <dsp:sp modelId="{47FB7ECA-7B71-4DA9-9C11-3F9C91755B59}">
      <dsp:nvSpPr>
        <dsp:cNvPr id="0" name=""/>
        <dsp:cNvSpPr/>
      </dsp:nvSpPr>
      <dsp:spPr>
        <a:xfrm>
          <a:off x="659398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635592" y="1455805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Изготовление лишних копий документов</a:t>
          </a: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635592" y="1455805"/>
        <a:ext cx="1554321" cy="970536"/>
      </dsp:txXfrm>
    </dsp:sp>
    <dsp:sp modelId="{70840545-D423-46B2-AD30-014E9737996D}">
      <dsp:nvSpPr>
        <dsp:cNvPr id="0" name=""/>
        <dsp:cNvSpPr/>
      </dsp:nvSpPr>
      <dsp:spPr>
        <a:xfrm>
          <a:off x="2291436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267630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Пересылка одного и того же документа по электронной почте или факсу несколько раз</a:t>
          </a: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267630" y="0"/>
        <a:ext cx="1554321" cy="970536"/>
      </dsp:txXfrm>
    </dsp:sp>
    <dsp:sp modelId="{A428FB78-1F3F-4AA4-8766-B1FAE2B77428}">
      <dsp:nvSpPr>
        <dsp:cNvPr id="0" name=""/>
        <dsp:cNvSpPr/>
      </dsp:nvSpPr>
      <dsp:spPr>
        <a:xfrm>
          <a:off x="3923474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4899668" y="1455805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Ввод повторяющейся информации во множество документов</a:t>
          </a: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4899668" y="1455805"/>
        <a:ext cx="1554321" cy="970536"/>
      </dsp:txXfrm>
    </dsp:sp>
    <dsp:sp modelId="{5D7CD176-936B-4414-844C-8A74A526DCDA}">
      <dsp:nvSpPr>
        <dsp:cNvPr id="0" name=""/>
        <dsp:cNvSpPr/>
      </dsp:nvSpPr>
      <dsp:spPr>
        <a:xfrm>
          <a:off x="5555511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531705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Бессмысленные собрания</a:t>
          </a: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531705" y="0"/>
        <a:ext cx="1554321" cy="970536"/>
      </dsp:txXfrm>
    </dsp:sp>
    <dsp:sp modelId="{BC816524-2B3A-4710-B814-F23C459B7058}">
      <dsp:nvSpPr>
        <dsp:cNvPr id="0" name=""/>
        <dsp:cNvSpPr/>
      </dsp:nvSpPr>
      <dsp:spPr>
        <a:xfrm>
          <a:off x="7187549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814312"/>
          <a:ext cx="8440489" cy="108574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338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Поиск файлов на ПК.  Поиск документов в картотеке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338" y="0"/>
        <a:ext cx="1459569" cy="1085749"/>
      </dsp:txXfrm>
    </dsp:sp>
    <dsp:sp modelId="{47FB7ECA-7B71-4DA9-9C11-3F9C91755B59}">
      <dsp:nvSpPr>
        <dsp:cNvPr id="0" name=""/>
        <dsp:cNvSpPr/>
      </dsp:nvSpPr>
      <dsp:spPr>
        <a:xfrm>
          <a:off x="597404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28ED58B-1B9A-42DE-8AEA-D0CE0CA28798}">
      <dsp:nvSpPr>
        <dsp:cNvPr id="0" name=""/>
        <dsp:cNvSpPr/>
      </dsp:nvSpPr>
      <dsp:spPr>
        <a:xfrm>
          <a:off x="1535886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Постоянное </a:t>
          </a:r>
          <a:r>
            <a:rPr lang="ru-RU" sz="12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перечитывание</a:t>
          </a: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справочников в поисках информации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535886" y="1628624"/>
        <a:ext cx="1459569" cy="1085749"/>
      </dsp:txXfrm>
    </dsp:sp>
    <dsp:sp modelId="{17AC19C3-2AAB-40B0-9D47-FA12E86FBF91}">
      <dsp:nvSpPr>
        <dsp:cNvPr id="0" name=""/>
        <dsp:cNvSpPr/>
      </dsp:nvSpPr>
      <dsp:spPr>
        <a:xfrm>
          <a:off x="2129952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17D8436-0B1A-43F2-836A-5A11FCFEFD1E}">
      <dsp:nvSpPr>
        <dsp:cNvPr id="0" name=""/>
        <dsp:cNvSpPr/>
      </dsp:nvSpPr>
      <dsp:spPr>
        <a:xfrm>
          <a:off x="3068435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Передача документов на следующий этап работы вручную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068435" y="0"/>
        <a:ext cx="1459569" cy="1085749"/>
      </dsp:txXfrm>
    </dsp:sp>
    <dsp:sp modelId="{4C927805-3088-40BD-B222-36A92621313A}">
      <dsp:nvSpPr>
        <dsp:cNvPr id="0" name=""/>
        <dsp:cNvSpPr/>
      </dsp:nvSpPr>
      <dsp:spPr>
        <a:xfrm>
          <a:off x="3662501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27972E7-8C71-4844-A5FD-2C07F8D9FCBE}">
      <dsp:nvSpPr>
        <dsp:cNvPr id="0" name=""/>
        <dsp:cNvSpPr/>
      </dsp:nvSpPr>
      <dsp:spPr>
        <a:xfrm>
          <a:off x="4600983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Выполнение одной задачи разными отделами при отсутствии эффективного взаимодействия</a:t>
          </a: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4600983" y="1628624"/>
        <a:ext cx="1459569" cy="1085749"/>
      </dsp:txXfrm>
    </dsp:sp>
    <dsp:sp modelId="{E6C42A48-E045-4EC3-89C0-003570661746}">
      <dsp:nvSpPr>
        <dsp:cNvPr id="0" name=""/>
        <dsp:cNvSpPr/>
      </dsp:nvSpPr>
      <dsp:spPr>
        <a:xfrm>
          <a:off x="5195049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CE05119-5C2C-4B28-A401-AD8339DBB95D}">
      <dsp:nvSpPr>
        <dsp:cNvPr id="0" name=""/>
        <dsp:cNvSpPr/>
      </dsp:nvSpPr>
      <dsp:spPr>
        <a:xfrm>
          <a:off x="6133531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Отсутствие ответственных за выполнение какой-либо задачи</a:t>
          </a: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133531" y="0"/>
        <a:ext cx="1459569" cy="1085749"/>
      </dsp:txXfrm>
    </dsp:sp>
    <dsp:sp modelId="{74D952D4-CE97-4EA2-8C76-E36AD9E9C9E3}">
      <dsp:nvSpPr>
        <dsp:cNvPr id="0" name=""/>
        <dsp:cNvSpPr/>
      </dsp:nvSpPr>
      <dsp:spPr>
        <a:xfrm>
          <a:off x="6727598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727902"/>
          <a:ext cx="8988425" cy="97053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554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Большое количество лишних подписей  и разрешений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554" y="0"/>
        <a:ext cx="1554321" cy="970536"/>
      </dsp:txXfrm>
    </dsp:sp>
    <dsp:sp modelId="{47FB7ECA-7B71-4DA9-9C11-3F9C91755B59}">
      <dsp:nvSpPr>
        <dsp:cNvPr id="0" name=""/>
        <dsp:cNvSpPr/>
      </dsp:nvSpPr>
      <dsp:spPr>
        <a:xfrm>
          <a:off x="659398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635592" y="1455805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Зависимость от остальных сотрудников при выполнении какой-либо задачи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635592" y="1455805"/>
        <a:ext cx="1554321" cy="970536"/>
      </dsp:txXfrm>
    </dsp:sp>
    <dsp:sp modelId="{70840545-D423-46B2-AD30-014E9737996D}">
      <dsp:nvSpPr>
        <dsp:cNvPr id="0" name=""/>
        <dsp:cNvSpPr/>
      </dsp:nvSpPr>
      <dsp:spPr>
        <a:xfrm>
          <a:off x="2291436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267630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Задержки в получении информации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267630" y="0"/>
        <a:ext cx="1554321" cy="970536"/>
      </dsp:txXfrm>
    </dsp:sp>
    <dsp:sp modelId="{A428FB78-1F3F-4AA4-8766-B1FAE2B77428}">
      <dsp:nvSpPr>
        <dsp:cNvPr id="0" name=""/>
        <dsp:cNvSpPr/>
      </dsp:nvSpPr>
      <dsp:spPr>
        <a:xfrm>
          <a:off x="3923474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4899668" y="1455805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Проблемы, связанные с разными версиями ПО </a:t>
          </a:r>
        </a:p>
      </dsp:txBody>
      <dsp:txXfrm>
        <a:off x="4899668" y="1455805"/>
        <a:ext cx="1554321" cy="970536"/>
      </dsp:txXfrm>
    </dsp:sp>
    <dsp:sp modelId="{5D7CD176-936B-4414-844C-8A74A526DCDA}">
      <dsp:nvSpPr>
        <dsp:cNvPr id="0" name=""/>
        <dsp:cNvSpPr/>
      </dsp:nvSpPr>
      <dsp:spPr>
        <a:xfrm>
          <a:off x="5555511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531705" y="0"/>
          <a:ext cx="1554321" cy="97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Выполнение задачи разными отделами</a:t>
          </a:r>
        </a:p>
      </dsp:txBody>
      <dsp:txXfrm>
        <a:off x="6531705" y="0"/>
        <a:ext cx="1554321" cy="970536"/>
      </dsp:txXfrm>
    </dsp:sp>
    <dsp:sp modelId="{BC816524-2B3A-4710-B814-F23C459B7058}">
      <dsp:nvSpPr>
        <dsp:cNvPr id="0" name=""/>
        <dsp:cNvSpPr/>
      </dsp:nvSpPr>
      <dsp:spPr>
        <a:xfrm>
          <a:off x="7187549" y="1091853"/>
          <a:ext cx="242634" cy="2426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814312"/>
          <a:ext cx="8440489" cy="108574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338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Отправка ненужных документов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338" y="0"/>
        <a:ext cx="1459569" cy="1085749"/>
      </dsp:txXfrm>
    </dsp:sp>
    <dsp:sp modelId="{47FB7ECA-7B71-4DA9-9C11-3F9C91755B59}">
      <dsp:nvSpPr>
        <dsp:cNvPr id="0" name=""/>
        <dsp:cNvSpPr/>
      </dsp:nvSpPr>
      <dsp:spPr>
        <a:xfrm>
          <a:off x="525397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535886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Слишком частая регистрация документов, находящихся  в работе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535886" y="1628624"/>
        <a:ext cx="1459569" cy="1085749"/>
      </dsp:txXfrm>
    </dsp:sp>
    <dsp:sp modelId="{70840545-D423-46B2-AD30-014E9737996D}">
      <dsp:nvSpPr>
        <dsp:cNvPr id="0" name=""/>
        <dsp:cNvSpPr/>
      </dsp:nvSpPr>
      <dsp:spPr>
        <a:xfrm>
          <a:off x="2057946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068435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Слишком большое число адресов в списке рассылки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068435" y="0"/>
        <a:ext cx="1459569" cy="1085749"/>
      </dsp:txXfrm>
    </dsp:sp>
    <dsp:sp modelId="{A428FB78-1F3F-4AA4-8766-B1FAE2B77428}">
      <dsp:nvSpPr>
        <dsp:cNvPr id="0" name=""/>
        <dsp:cNvSpPr/>
      </dsp:nvSpPr>
      <dsp:spPr>
        <a:xfrm>
          <a:off x="3590494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4600983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Неправильная расстановка приоритетов</a:t>
          </a:r>
        </a:p>
      </dsp:txBody>
      <dsp:txXfrm>
        <a:off x="4600983" y="1628624"/>
        <a:ext cx="1459569" cy="1085749"/>
      </dsp:txXfrm>
    </dsp:sp>
    <dsp:sp modelId="{5D7CD176-936B-4414-844C-8A74A526DCDA}">
      <dsp:nvSpPr>
        <dsp:cNvPr id="0" name=""/>
        <dsp:cNvSpPr/>
      </dsp:nvSpPr>
      <dsp:spPr>
        <a:xfrm>
          <a:off x="5195049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133531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Постоянная правка документов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133531" y="0"/>
        <a:ext cx="1459569" cy="1085749"/>
      </dsp:txXfrm>
    </dsp:sp>
    <dsp:sp modelId="{BC816524-2B3A-4710-B814-F23C459B7058}">
      <dsp:nvSpPr>
        <dsp:cNvPr id="0" name=""/>
        <dsp:cNvSpPr/>
      </dsp:nvSpPr>
      <dsp:spPr>
        <a:xfrm>
          <a:off x="6727598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814312"/>
          <a:ext cx="8440489" cy="108574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338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Документы, ожидающие </a:t>
          </a:r>
        </a:p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чьей либо визы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338" y="0"/>
        <a:ext cx="1459569" cy="1085749"/>
      </dsp:txXfrm>
    </dsp:sp>
    <dsp:sp modelId="{47FB7ECA-7B71-4DA9-9C11-3F9C91755B59}">
      <dsp:nvSpPr>
        <dsp:cNvPr id="0" name=""/>
        <dsp:cNvSpPr/>
      </dsp:nvSpPr>
      <dsp:spPr>
        <a:xfrm>
          <a:off x="597404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535886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Работа, для продолжения которой требуется завершение других процессов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535886" y="1628624"/>
        <a:ext cx="1459569" cy="1085749"/>
      </dsp:txXfrm>
    </dsp:sp>
    <dsp:sp modelId="{70840545-D423-46B2-AD30-014E9737996D}">
      <dsp:nvSpPr>
        <dsp:cNvPr id="0" name=""/>
        <dsp:cNvSpPr/>
      </dsp:nvSpPr>
      <dsp:spPr>
        <a:xfrm>
          <a:off x="2129952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068435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Устаревшие документы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068435" y="0"/>
        <a:ext cx="1459569" cy="1085749"/>
      </dsp:txXfrm>
    </dsp:sp>
    <dsp:sp modelId="{A428FB78-1F3F-4AA4-8766-B1FAE2B77428}">
      <dsp:nvSpPr>
        <dsp:cNvPr id="0" name=""/>
        <dsp:cNvSpPr/>
      </dsp:nvSpPr>
      <dsp:spPr>
        <a:xfrm>
          <a:off x="3662501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4600983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Покупка лишних канцелярских принадлежностей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4600983" y="1628624"/>
        <a:ext cx="1459569" cy="1085749"/>
      </dsp:txXfrm>
    </dsp:sp>
    <dsp:sp modelId="{5D7CD176-936B-4414-844C-8A74A526DCDA}">
      <dsp:nvSpPr>
        <dsp:cNvPr id="0" name=""/>
        <dsp:cNvSpPr/>
      </dsp:nvSpPr>
      <dsp:spPr>
        <a:xfrm>
          <a:off x="5195049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133531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Устаревшее офисное оборудование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133531" y="0"/>
        <a:ext cx="1459569" cy="1085749"/>
      </dsp:txXfrm>
    </dsp:sp>
    <dsp:sp modelId="{BC816524-2B3A-4710-B814-F23C459B7058}">
      <dsp:nvSpPr>
        <dsp:cNvPr id="0" name=""/>
        <dsp:cNvSpPr/>
      </dsp:nvSpPr>
      <dsp:spPr>
        <a:xfrm>
          <a:off x="6727598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4018-4610-4B21-9BF8-C6A3C708C5F0}">
      <dsp:nvSpPr>
        <dsp:cNvPr id="0" name=""/>
        <dsp:cNvSpPr/>
      </dsp:nvSpPr>
      <dsp:spPr>
        <a:xfrm>
          <a:off x="0" y="814312"/>
          <a:ext cx="8440489" cy="1085749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3204-BE36-4831-8613-C03DF4435C8F}">
      <dsp:nvSpPr>
        <dsp:cNvPr id="0" name=""/>
        <dsp:cNvSpPr/>
      </dsp:nvSpPr>
      <dsp:spPr>
        <a:xfrm>
          <a:off x="3338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spcBef>
              <a:spcPct val="0"/>
            </a:spcBef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Ошибки при вводе данных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338" y="0"/>
        <a:ext cx="1459569" cy="1085749"/>
      </dsp:txXfrm>
    </dsp:sp>
    <dsp:sp modelId="{47FB7ECA-7B71-4DA9-9C11-3F9C91755B59}">
      <dsp:nvSpPr>
        <dsp:cNvPr id="0" name=""/>
        <dsp:cNvSpPr/>
      </dsp:nvSpPr>
      <dsp:spPr>
        <a:xfrm>
          <a:off x="597404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3A4337-24A5-453F-9D83-171C7CF15590}">
      <dsp:nvSpPr>
        <dsp:cNvPr id="0" name=""/>
        <dsp:cNvSpPr/>
      </dsp:nvSpPr>
      <dsp:spPr>
        <a:xfrm>
          <a:off x="1535886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Передача неполной документации на следующие этапы работы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1535886" y="1628624"/>
        <a:ext cx="1459569" cy="1085749"/>
      </dsp:txXfrm>
    </dsp:sp>
    <dsp:sp modelId="{70840545-D423-46B2-AD30-014E9737996D}">
      <dsp:nvSpPr>
        <dsp:cNvPr id="0" name=""/>
        <dsp:cNvSpPr/>
      </dsp:nvSpPr>
      <dsp:spPr>
        <a:xfrm>
          <a:off x="2129952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9DB928-FE4A-46FF-90B3-1E0AA23B9368}">
      <dsp:nvSpPr>
        <dsp:cNvPr id="0" name=""/>
        <dsp:cNvSpPr/>
      </dsp:nvSpPr>
      <dsp:spPr>
        <a:xfrm>
          <a:off x="3068435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Утеря документов или информации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3068435" y="0"/>
        <a:ext cx="1459569" cy="1085749"/>
      </dsp:txXfrm>
    </dsp:sp>
    <dsp:sp modelId="{A428FB78-1F3F-4AA4-8766-B1FAE2B77428}">
      <dsp:nvSpPr>
        <dsp:cNvPr id="0" name=""/>
        <dsp:cNvSpPr/>
      </dsp:nvSpPr>
      <dsp:spPr>
        <a:xfrm>
          <a:off x="3662501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BC8C59-6D40-48DD-935E-15A5624534C1}">
      <dsp:nvSpPr>
        <dsp:cNvPr id="0" name=""/>
        <dsp:cNvSpPr/>
      </dsp:nvSpPr>
      <dsp:spPr>
        <a:xfrm>
          <a:off x="4600983" y="1628624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Некорректная информация в документе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4600983" y="1628624"/>
        <a:ext cx="1459569" cy="1085749"/>
      </dsp:txXfrm>
    </dsp:sp>
    <dsp:sp modelId="{5D7CD176-936B-4414-844C-8A74A526DCDA}">
      <dsp:nvSpPr>
        <dsp:cNvPr id="0" name=""/>
        <dsp:cNvSpPr/>
      </dsp:nvSpPr>
      <dsp:spPr>
        <a:xfrm>
          <a:off x="5195049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D63263-8963-42FF-AEA6-EB0B5497DD9D}">
      <dsp:nvSpPr>
        <dsp:cNvPr id="0" name=""/>
        <dsp:cNvSpPr/>
      </dsp:nvSpPr>
      <dsp:spPr>
        <a:xfrm>
          <a:off x="6133531" y="0"/>
          <a:ext cx="1459569" cy="1085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Неэффективная организация файлов в ПК или папок в картотеке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dsp:txBody>
      <dsp:txXfrm>
        <a:off x="6133531" y="0"/>
        <a:ext cx="1459569" cy="1085749"/>
      </dsp:txXfrm>
    </dsp:sp>
    <dsp:sp modelId="{BC816524-2B3A-4710-B814-F23C459B7058}">
      <dsp:nvSpPr>
        <dsp:cNvPr id="0" name=""/>
        <dsp:cNvSpPr/>
      </dsp:nvSpPr>
      <dsp:spPr>
        <a:xfrm>
          <a:off x="6727598" y="1221468"/>
          <a:ext cx="271437" cy="271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r">
              <a:defRPr sz="1200"/>
            </a:lvl1pPr>
          </a:lstStyle>
          <a:p>
            <a:fld id="{00C326AB-89AA-4BBF-AA33-ED2087DCC119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r">
              <a:defRPr sz="1200"/>
            </a:lvl1pPr>
          </a:lstStyle>
          <a:p>
            <a:fld id="{0DCF92BA-43E8-4075-A9A6-F30FB0F2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30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/>
            </a:lvl1pPr>
          </a:lstStyle>
          <a:p>
            <a:fld id="{FD4FC9AD-8A1C-42BE-B263-1130BA84C47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/>
            </a:lvl1pPr>
          </a:lstStyle>
          <a:p>
            <a:fld id="{1781B8C8-C5C8-4DB8-A83D-B5F987959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4568-F697-4B02-8BA2-EC22AC60E494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489019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1ED-55EE-47BF-B32D-C36AD5CB2380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1922-C43B-4CA3-8B54-D7D0674C787B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4580-479A-46C1-BA06-80EF5522EB35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133E-B89C-4795-869D-234937C1E47F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8FC6-CAC1-4418-B495-B2E9CC3B6207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D7B4-1850-4722-BD33-7E7499C54671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6435-3F53-4B8C-BECD-C8766D5D4F21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6DF-D6D7-4436-BAEC-A1DA7C00F80A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AC94-C355-48B8-8151-16407667429D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D2CE-A6AA-4F58-8B4D-CBC6476810E0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8912-DA5C-4C7A-A58B-92B6B3BD029E}" type="datetime1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200" y="1"/>
            <a:ext cx="1030660" cy="4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8.jpeg"/><Relationship Id="rId3" Type="http://schemas.microsoft.com/office/2007/relationships/hdphoto" Target="../media/hdphoto10.wdp"/><Relationship Id="rId7" Type="http://schemas.openxmlformats.org/officeDocument/2006/relationships/diagramColors" Target="../diagrams/colors4.xml"/><Relationship Id="rId12" Type="http://schemas.microsoft.com/office/2007/relationships/hdphoto" Target="../media/hdphoto12.wdp"/><Relationship Id="rId17" Type="http://schemas.microsoft.com/office/2007/relationships/diagramDrawing" Target="../diagrams/drawing4.xml"/><Relationship Id="rId2" Type="http://schemas.openxmlformats.org/officeDocument/2006/relationships/image" Target="../media/image35.jpeg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7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39.jpeg"/><Relationship Id="rId10" Type="http://schemas.microsoft.com/office/2007/relationships/hdphoto" Target="../media/hdphoto11.wdp"/><Relationship Id="rId4" Type="http://schemas.openxmlformats.org/officeDocument/2006/relationships/diagramData" Target="../diagrams/data4.xml"/><Relationship Id="rId1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43.jpeg"/><Relationship Id="rId17" Type="http://schemas.microsoft.com/office/2007/relationships/diagramDrawing" Target="../diagrams/drawing5.xml"/><Relationship Id="rId2" Type="http://schemas.openxmlformats.org/officeDocument/2006/relationships/image" Target="../media/image40.jpeg"/><Relationship Id="rId16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diagramColors" Target="../diagrams/colors5.xml"/><Relationship Id="rId5" Type="http://schemas.microsoft.com/office/2007/relationships/hdphoto" Target="../media/hdphoto16.wdp"/><Relationship Id="rId15" Type="http://schemas.openxmlformats.org/officeDocument/2006/relationships/image" Target="../media/image44.jpe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41.jpeg"/><Relationship Id="rId9" Type="http://schemas.openxmlformats.org/officeDocument/2006/relationships/diagramLayout" Target="../diagrams/layout5.xml"/><Relationship Id="rId14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48.jpeg"/><Relationship Id="rId2" Type="http://schemas.openxmlformats.org/officeDocument/2006/relationships/image" Target="../media/image45.pn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diagramColors" Target="../diagrams/colors6.xml"/><Relationship Id="rId5" Type="http://schemas.microsoft.com/office/2007/relationships/hdphoto" Target="../media/hdphoto21.wdp"/><Relationship Id="rId15" Type="http://schemas.openxmlformats.org/officeDocument/2006/relationships/image" Target="../media/image49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46.jpeg"/><Relationship Id="rId9" Type="http://schemas.openxmlformats.org/officeDocument/2006/relationships/diagramLayout" Target="../diagrams/layout6.xml"/><Relationship Id="rId14" Type="http://schemas.microsoft.com/office/2007/relationships/hdphoto" Target="../media/hdphoto2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53.png"/><Relationship Id="rId3" Type="http://schemas.openxmlformats.org/officeDocument/2006/relationships/diagramLayout" Target="../diagrams/layout7.xml"/><Relationship Id="rId12" Type="http://schemas.microsoft.com/office/2007/relationships/hdphoto" Target="../media/hdphoto26.wdp"/><Relationship Id="rId1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6" Type="http://schemas.microsoft.com/office/2007/relationships/hdphoto" Target="../media/hdphoto2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7.xml"/><Relationship Id="rId15" Type="http://schemas.openxmlformats.org/officeDocument/2006/relationships/image" Target="../media/image54.jpeg"/><Relationship Id="rId10" Type="http://schemas.microsoft.com/office/2007/relationships/hdphoto" Target="../media/hdphoto25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1.jpeg"/><Relationship Id="rId1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57.jpeg"/><Relationship Id="rId3" Type="http://schemas.openxmlformats.org/officeDocument/2006/relationships/diagramLayout" Target="../diagrams/layout8.xml"/><Relationship Id="rId12" Type="http://schemas.microsoft.com/office/2007/relationships/hdphoto" Target="../media/hdphoto30.wdp"/><Relationship Id="rId1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6" Type="http://schemas.microsoft.com/office/2007/relationships/hdphoto" Target="../media/hdphoto3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jpeg"/><Relationship Id="rId5" Type="http://schemas.openxmlformats.org/officeDocument/2006/relationships/diagramColors" Target="../diagrams/colors8.xml"/><Relationship Id="rId15" Type="http://schemas.openxmlformats.org/officeDocument/2006/relationships/image" Target="../media/image58.png"/><Relationship Id="rId10" Type="http://schemas.microsoft.com/office/2007/relationships/hdphoto" Target="../media/hdphoto22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7.jpeg"/><Relationship Id="rId14" Type="http://schemas.microsoft.com/office/2007/relationships/hdphoto" Target="../media/hdphoto3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13" Type="http://schemas.openxmlformats.org/officeDocument/2006/relationships/image" Target="../media/image62.jpeg"/><Relationship Id="rId3" Type="http://schemas.openxmlformats.org/officeDocument/2006/relationships/diagramLayout" Target="../diagrams/layout9.xml"/><Relationship Id="rId12" Type="http://schemas.microsoft.com/office/2007/relationships/hdphoto" Target="../media/hdphoto35.wdp"/><Relationship Id="rId1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6" Type="http://schemas.microsoft.com/office/2007/relationships/hdphoto" Target="../media/hdphoto3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63.png"/><Relationship Id="rId10" Type="http://schemas.microsoft.com/office/2007/relationships/hdphoto" Target="../media/hdphoto34.wdp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0.jpeg"/><Relationship Id="rId14" Type="http://schemas.microsoft.com/office/2007/relationships/hdphoto" Target="../media/hdphoto3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13" Type="http://schemas.openxmlformats.org/officeDocument/2006/relationships/image" Target="../media/image67.jpeg"/><Relationship Id="rId3" Type="http://schemas.openxmlformats.org/officeDocument/2006/relationships/diagramLayout" Target="../diagrams/layout10.xml"/><Relationship Id="rId12" Type="http://schemas.microsoft.com/office/2007/relationships/hdphoto" Target="../media/hdphoto40.wdp"/><Relationship Id="rId1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6" Type="http://schemas.microsoft.com/office/2007/relationships/hdphoto" Target="../media/hdphoto4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6.jpe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68.jpeg"/><Relationship Id="rId10" Type="http://schemas.microsoft.com/office/2007/relationships/hdphoto" Target="../media/hdphoto39.wdp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5.jpeg"/><Relationship Id="rId14" Type="http://schemas.microsoft.com/office/2007/relationships/hdphoto" Target="../media/hdphoto4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43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12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1.xml"/><Relationship Id="rId10" Type="http://schemas.microsoft.com/office/2007/relationships/hdphoto" Target="../media/hdphoto5.wdp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l.kp.ru/share/i/12/7342705/wr-720.sh-1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2" y="3"/>
            <a:ext cx="9131531" cy="44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285770"/>
            <a:ext cx="9286908" cy="50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2786065"/>
            <a:ext cx="850112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Основы и технологии </a:t>
            </a:r>
            <a:r>
              <a:rPr lang="ru-RU" sz="2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бережливого управления </a:t>
            </a:r>
          </a:p>
          <a:p>
            <a:pPr algn="ctr"/>
            <a:r>
              <a:rPr lang="ru-RU" sz="2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государственном секторе</a:t>
            </a:r>
          </a:p>
          <a:p>
            <a:pPr algn="ctr"/>
            <a:endPara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2928940"/>
            <a:ext cx="9144000" cy="71438"/>
          </a:xfrm>
          <a:prstGeom prst="line">
            <a:avLst/>
          </a:prstGeom>
          <a:ln w="571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23791" y="3929072"/>
            <a:ext cx="9167791" cy="0"/>
          </a:xfrm>
          <a:prstGeom prst="line">
            <a:avLst/>
          </a:prstGeom>
          <a:ln w="571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0" y="227199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8" y="227199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Внедрение бережливого производства позволяет: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6" y="771550"/>
            <a:ext cx="453649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повысить эффективность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деятельности, производительность труда, качество принимаемых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решений;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6" y="1635646"/>
            <a:ext cx="4536498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повысить удовлетворенность потребителей и других заинтересованных сторон качеством выполненных работ, оказанных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услуг;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499742"/>
            <a:ext cx="4536504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постоянно повышать эффективность производственных, управленческих 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бизнес-процессов;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2107" y="3363838"/>
            <a:ext cx="4522261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упростить организационную структуру, улучшить процессы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менеджмента;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4227934"/>
            <a:ext cx="4536504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быстро и гибко реагировать на изменения внешней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среды;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912733"/>
            <a:ext cx="1800200" cy="1195445"/>
          </a:xfrm>
          <a:prstGeom prst="roundRect">
            <a:avLst>
              <a:gd name="adj" fmla="val 859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31" y="3485551"/>
            <a:ext cx="1762429" cy="117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971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40641028"/>
              </p:ext>
            </p:extLst>
          </p:nvPr>
        </p:nvGraphicFramePr>
        <p:xfrm>
          <a:off x="539551" y="788695"/>
          <a:ext cx="8136905" cy="423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644047" y="2931797"/>
            <a:ext cx="4032409" cy="20882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Прямая соединительная линия 5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0" y="227199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8" y="227199"/>
            <a:ext cx="8314181" cy="270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Познакомимся с философией Лин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https://remarkafilm.com.ua/wp-content/uploads/2017/03/5v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298" y="3115558"/>
            <a:ext cx="2455906" cy="1674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159651"/>
            <a:ext cx="2507795" cy="16253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1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0" y="357504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8" y="267494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Определимся с понятиями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604448" y="4895721"/>
            <a:ext cx="49167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699542"/>
            <a:ext cx="6264696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Бережливое управление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концепция организации деятельности, ориентированная на создание ценности для потребителя путем формирования 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непрерывного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потока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охватом всех процессов организации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их постоянного совершенствования через вовлечение персонала и устранение всех видов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потерь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3003798"/>
            <a:ext cx="3024336" cy="18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Оптимизация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процессов </a:t>
            </a:r>
          </a:p>
          <a:p>
            <a:pPr lvl="0"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Разработка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сквозных процессов с учетом потребностей клиента с целью исключения потерь,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негибкости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непостоянства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3003798"/>
            <a:ext cx="2952328" cy="18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Образ мышления и поведения</a:t>
            </a:r>
          </a:p>
          <a:p>
            <a:pPr lvl="0"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Преобразования, обеспечивающие устойчивые изменения культуры работы под руководством линейных руководителей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812360" y="1635646"/>
            <a:ext cx="1152128" cy="2376264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79518" y="1491630"/>
            <a:ext cx="1008106" cy="252028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283968" y="3723878"/>
            <a:ext cx="307400" cy="288032"/>
          </a:xfrm>
          <a:prstGeom prst="mathPl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519" y="195486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Определимся с понятиями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8391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Ценность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услуги (продукта)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- </a:t>
            </a:r>
            <a:r>
              <a:rPr lang="ru-RU" sz="1600" dirty="0">
                <a:latin typeface="Arial Narrow" panose="020B0606020202030204" pitchFamily="34" charset="0"/>
              </a:rPr>
              <a:t>полезность, присущая </a:t>
            </a:r>
            <a:r>
              <a:rPr lang="ru-RU" sz="1600" dirty="0" smtClean="0">
                <a:latin typeface="Arial Narrow" panose="020B0606020202030204" pitchFamily="34" charset="0"/>
              </a:rPr>
              <a:t>услуге </a:t>
            </a:r>
            <a:r>
              <a:rPr lang="ru-RU" sz="1600" dirty="0">
                <a:latin typeface="Arial Narrow" panose="020B0606020202030204" pitchFamily="34" charset="0"/>
              </a:rPr>
              <a:t>с точки зрения потребителя</a:t>
            </a:r>
          </a:p>
        </p:txBody>
      </p:sp>
      <p:pic>
        <p:nvPicPr>
          <p:cNvPr id="12" name="Picture 4" descr="http://your-mom.ru/wp-content/uploads/2016/04/population_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664" y="127560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unibo.ru/foto/message_fotos/1646/16467225/foto_larg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4896" y="3730886"/>
            <a:ext cx="1371600" cy="11451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30800" y="2220890"/>
            <a:ext cx="163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внешний 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0800" y="3171578"/>
            <a:ext cx="163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внутренний 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870790" y="2973781"/>
            <a:ext cx="460010" cy="232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2" descr="http://gruzoperevozkinefteyugansk.ru/wp-content/uploads/2016/07/Gruzoperevozki_nefteyugansk_algoritm_perevozo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27" b="14439"/>
          <a:stretch/>
        </p:blipFill>
        <p:spPr bwMode="auto">
          <a:xfrm>
            <a:off x="110375" y="1491630"/>
            <a:ext cx="4461326" cy="22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2" y="3570286"/>
            <a:ext cx="4483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ПОТОК СОЗДАНИЯ ЦЕННОСТИ </a:t>
            </a:r>
            <a:endParaRPr lang="ru-RU" sz="2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006" y="2583949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ЦЕННОСТЬ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629547" y="2814781"/>
            <a:ext cx="396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56325" y="2486422"/>
            <a:ext cx="460010" cy="191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Номер слайда 3"/>
          <p:cNvSpPr txBox="1">
            <a:spLocks/>
          </p:cNvSpPr>
          <p:nvPr/>
        </p:nvSpPr>
        <p:spPr bwMode="auto">
          <a:xfrm>
            <a:off x="8748464" y="6527626"/>
            <a:ext cx="347662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b="1" dirty="0">
              <a:solidFill>
                <a:srgbClr val="23263C"/>
              </a:solidFill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8604448" y="4895721"/>
            <a:ext cx="49167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75" y="627534"/>
            <a:ext cx="7990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Поток создания ценности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последовательность действий по движению потоков материалов и информации, нужных для того, чтобы выполнить заказ потребителя.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16402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13333492"/>
              </p:ext>
            </p:extLst>
          </p:nvPr>
        </p:nvGraphicFramePr>
        <p:xfrm>
          <a:off x="-36512" y="577455"/>
          <a:ext cx="9096126" cy="453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Потеря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muda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—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все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процессы, которые не добавляют ценности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услуге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4"/>
          <p:cNvSpPr/>
          <p:nvPr/>
        </p:nvSpPr>
        <p:spPr>
          <a:xfrm>
            <a:off x="3802025" y="2146129"/>
            <a:ext cx="1539950" cy="8512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8900" tIns="88900" rIns="88900" bIns="889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dirty="0"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496" y="264375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 ПЕРЕПРОИЗВОДСТВО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696908" y="3297346"/>
            <a:ext cx="1910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ИЗЛИШНИЕ ПРОЦЕССЫ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0375" y="4599007"/>
            <a:ext cx="1447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5. ЗАПАСЫ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2571752"/>
            <a:ext cx="1279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572555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7. НЕИСПОЛЬЗУЕМЫЙ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ЧЕЛОВЕЧЕСКИЙ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ПОТЕНЦИАЛ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8851" y="3302863"/>
            <a:ext cx="1471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ОЖИДАНИЕ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18454" y="2571750"/>
            <a:ext cx="2406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4. НЕНУЖНЫЕ ДВИЖЕНИЯ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02025" y="4671015"/>
            <a:ext cx="1418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6. ДЕФЕКТЫ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st.depositphotos.com/1005990/1377/v/950/depositphotos_13773635-Business-man-wait-appointment-time-clo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851" y="2427734"/>
            <a:ext cx="139909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1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menaentrepreneur.org/wp-content/uploads/2017/05/thinkstockphotos-156407324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8317"/>
            <a:ext cx="1367494" cy="9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44484788"/>
              </p:ext>
            </p:extLst>
          </p:nvPr>
        </p:nvGraphicFramePr>
        <p:xfrm>
          <a:off x="155575" y="1707654"/>
          <a:ext cx="8988425" cy="242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 descr="C:\Users\shiyanova\Desktop\T2empAXapOXXXXXXXX_!!65146709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0" b="13190"/>
          <a:stretch/>
        </p:blipFill>
        <p:spPr bwMode="auto">
          <a:xfrm>
            <a:off x="2051720" y="1757732"/>
            <a:ext cx="1224136" cy="9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xspertrieltor.ru/wp-content/uploads/2017/11/stopka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26" y="3219822"/>
            <a:ext cx="846614" cy="12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Перепроизводство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5" name="Picture 7" descr="http://drabiv-rda.gov.ua/upload/image_for_news/big/vik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3217333"/>
            <a:ext cx="1224137" cy="8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parmaserv.com/parmaservices/wp-content/uploads/2013/03/bankingmenurigh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6270"/>
            <a:ext cx="1074459" cy="9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8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ecom.ngo/wp-content/uploads/2017/05/hypnotherapy_client_referral_networ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75"/>
          <a:stretch/>
        </p:blipFill>
        <p:spPr bwMode="auto">
          <a:xfrm flipH="1">
            <a:off x="5102834" y="1821923"/>
            <a:ext cx="1125350" cy="10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s-vkool.com/assets/images/logo_contac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9183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ki.iteach.ru/images/8/89/%D0%A7%D0%B5%D0%BB%D0%BE%D0%B2%D0%B5%D0%BA_%D1%81_%D0%BB%D1%83%D0%BF%D0%BE%D0%B9_%D0%91%D0%B0%D0%B9%D0%B3%D0%B0%D0%BD%D0%BE%D0%B2%D0%B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30" b="3122"/>
          <a:stretch/>
        </p:blipFill>
        <p:spPr bwMode="auto">
          <a:xfrm flipH="1">
            <a:off x="2123157" y="1707654"/>
            <a:ext cx="936675" cy="11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Ожидание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913589623"/>
              </p:ext>
            </p:extLst>
          </p:nvPr>
        </p:nvGraphicFramePr>
        <p:xfrm>
          <a:off x="307975" y="1729584"/>
          <a:ext cx="8440489" cy="27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http://mmf.nsu.ru/sites/default/files/news/img/lupa-transparen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36"/>
          <a:stretch/>
        </p:blipFill>
        <p:spPr bwMode="auto">
          <a:xfrm>
            <a:off x="395536" y="3363838"/>
            <a:ext cx="1327004" cy="7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3.depositphotos.com/1000899/194/i/170/depositphotos_1944205-stock-photo-persons-wins-crisi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144" y="3363838"/>
            <a:ext cx="133729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1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rilankanews.lk/images/P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3003798"/>
            <a:ext cx="1322851" cy="9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administrator-clipart-k160053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484" y="1635646"/>
            <a:ext cx="942700" cy="9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implifydaveslaw.files.wordpress.com/2015/05/photodune-9856748-discrimination-s.jpg?w=6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598" y="1649125"/>
            <a:ext cx="1065228" cy="9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117120342"/>
              </p:ext>
            </p:extLst>
          </p:nvPr>
        </p:nvGraphicFramePr>
        <p:xfrm>
          <a:off x="155575" y="1585568"/>
          <a:ext cx="8988425" cy="242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Ненужные движения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" descr="http://static5.depositphotos.com/1020482/414/i/950/depositphotos_4147409-3d-character-writing-with-bi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6142"/>
            <a:ext cx="1059784" cy="10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.pfst.net/2010.09/28435567121c1f6fff1c1837d3d69ae89f4af295ba_b.jpg"/>
          <p:cNvPicPr>
            <a:picLocks noChangeAspect="1" noChangeArrowheads="1"/>
          </p:cNvPicPr>
          <p:nvPr/>
        </p:nvPicPr>
        <p:blipFill rotWithShape="1">
          <a:blip r:embed="rId1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" r="4230" b="5766"/>
          <a:stretch/>
        </p:blipFill>
        <p:spPr bwMode="auto">
          <a:xfrm>
            <a:off x="6876256" y="3038690"/>
            <a:ext cx="1404022" cy="7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1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28010854"/>
              </p:ext>
            </p:extLst>
          </p:nvPr>
        </p:nvGraphicFramePr>
        <p:xfrm>
          <a:off x="307975" y="1657576"/>
          <a:ext cx="8440489" cy="27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mbdou-detsad4.ru/images/ar1362353374497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43"/>
          <a:stretch/>
        </p:blipFill>
        <p:spPr bwMode="auto">
          <a:xfrm>
            <a:off x="2051720" y="1671201"/>
            <a:ext cx="1098230" cy="10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Излишние процессы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ssg-dv.ru/wp-content/uploads/2017/02/delivery2m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363838"/>
            <a:ext cx="13558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3.infourok.ru/uploads/ex/08d1/0001b680-06be6bcb/hello_html_m621e8e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9662"/>
            <a:ext cx="1439322" cy="8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Auny7jjVaVg/VDq3NZRcF3I/AAAAAAAAGlI/s7-ZW-MMq-w/s1600/OverrideList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30" b="9779"/>
          <a:stretch/>
        </p:blipFill>
        <p:spPr bwMode="auto">
          <a:xfrm>
            <a:off x="3541981" y="3291830"/>
            <a:ext cx="1318051" cy="10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adik120.ucoz.ru/content/member_2018/items/moja_pedagogicheskaja_nakhodk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91830"/>
            <a:ext cx="936104" cy="10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7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5. Запасы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979273527"/>
              </p:ext>
            </p:extLst>
          </p:nvPr>
        </p:nvGraphicFramePr>
        <p:xfrm>
          <a:off x="307975" y="1657576"/>
          <a:ext cx="8440489" cy="27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3838"/>
            <a:ext cx="147961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s://simplifydaveslaw.files.wordpress.com/2015/05/photodune-9856748-discrimination-s.jpg?w=6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9662"/>
            <a:ext cx="1065228" cy="9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ds11.edumsko.ru/uploads/3000/2010/section/273130/bigstock_Heavy_Documents_5248571.jpg?15071172317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117" y="3363838"/>
            <a:ext cx="748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omiinform.ru/content/news/images/152337/636054031525782901-1422909214_Office-Suppli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592" y="1847671"/>
            <a:ext cx="146513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beyazkadincataldilli.files.wordpress.com/2012/03/scrap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91830"/>
            <a:ext cx="86215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Культура бережливого управления – это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не…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519522"/>
            <a:ext cx="903649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/>
          <p:cNvSpPr txBox="1">
            <a:spLocks/>
          </p:cNvSpPr>
          <p:nvPr/>
        </p:nvSpPr>
        <p:spPr>
          <a:xfrm>
            <a:off x="1619672" y="766881"/>
            <a:ext cx="7067128" cy="508726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 не разовая акция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619672" y="766880"/>
            <a:ext cx="360040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1619672" y="2495073"/>
            <a:ext cx="7092232" cy="508726"/>
            <a:chOff x="1619672" y="2708920"/>
            <a:chExt cx="7092232" cy="678301"/>
          </a:xfrm>
        </p:grpSpPr>
        <p:sp>
          <p:nvSpPr>
            <p:cNvPr id="27" name="Объект 2"/>
            <p:cNvSpPr txBox="1">
              <a:spLocks/>
            </p:cNvSpPr>
            <p:nvPr/>
          </p:nvSpPr>
          <p:spPr>
            <a:xfrm>
              <a:off x="1619672" y="2708920"/>
              <a:ext cx="7092232" cy="678301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 </a:t>
              </a: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не дополнительная работа</a:t>
              </a:r>
              <a:endPara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619672" y="2708920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1619672" y="3359169"/>
            <a:ext cx="7092232" cy="508726"/>
            <a:chOff x="1619672" y="4262867"/>
            <a:chExt cx="7092232" cy="678301"/>
          </a:xfrm>
        </p:grpSpPr>
        <p:sp>
          <p:nvSpPr>
            <p:cNvPr id="30" name="Объект 2"/>
            <p:cNvSpPr txBox="1">
              <a:spLocks/>
            </p:cNvSpPr>
            <p:nvPr/>
          </p:nvSpPr>
          <p:spPr>
            <a:xfrm>
              <a:off x="1619672" y="4262867"/>
              <a:ext cx="7092232" cy="678301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 не усложнение процедур</a:t>
              </a:r>
              <a:endPara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619672" y="429309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1691680" y="4223265"/>
            <a:ext cx="7056784" cy="508726"/>
            <a:chOff x="1691680" y="5414995"/>
            <a:chExt cx="7056784" cy="678301"/>
          </a:xfrm>
        </p:grpSpPr>
        <p:sp>
          <p:nvSpPr>
            <p:cNvPr id="33" name="Объект 2"/>
            <p:cNvSpPr txBox="1">
              <a:spLocks/>
            </p:cNvSpPr>
            <p:nvPr/>
          </p:nvSpPr>
          <p:spPr>
            <a:xfrm>
              <a:off x="1691680" y="5414995"/>
              <a:ext cx="7056784" cy="678301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не волшебная палочка, которая решит все проблемы</a:t>
              </a:r>
              <a:endPara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91680" y="544522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pic>
        <p:nvPicPr>
          <p:cNvPr id="35" name="Рисунок 34" descr="иконки 2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3549" t="80450" r="28601" b="4451"/>
          <a:stretch>
            <a:fillRect/>
          </a:stretch>
        </p:blipFill>
        <p:spPr>
          <a:xfrm>
            <a:off x="323533" y="3273828"/>
            <a:ext cx="936385" cy="594066"/>
          </a:xfrm>
          <a:prstGeom prst="rect">
            <a:avLst/>
          </a:prstGeom>
        </p:spPr>
      </p:pic>
      <p:pic>
        <p:nvPicPr>
          <p:cNvPr id="36" name="Рисунок 35" descr="иконки 2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50" t="29399" r="80050" b="54851"/>
          <a:stretch>
            <a:fillRect/>
          </a:stretch>
        </p:blipFill>
        <p:spPr>
          <a:xfrm>
            <a:off x="539557" y="735546"/>
            <a:ext cx="672075" cy="540060"/>
          </a:xfrm>
          <a:prstGeom prst="rect">
            <a:avLst/>
          </a:prstGeom>
        </p:spPr>
      </p:pic>
      <p:pic>
        <p:nvPicPr>
          <p:cNvPr id="37" name="Рисунок 36" descr="иконки 2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499" t="6300" r="28601" b="81100"/>
          <a:stretch>
            <a:fillRect/>
          </a:stretch>
        </p:blipFill>
        <p:spPr>
          <a:xfrm>
            <a:off x="287524" y="1599642"/>
            <a:ext cx="1080120" cy="540060"/>
          </a:xfrm>
          <a:prstGeom prst="rect">
            <a:avLst/>
          </a:prstGeom>
        </p:spPr>
      </p:pic>
      <p:pic>
        <p:nvPicPr>
          <p:cNvPr id="38" name="Рисунок 37" descr="иконки 2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399" t="4200" r="52751" b="79000"/>
          <a:stretch>
            <a:fillRect/>
          </a:stretch>
        </p:blipFill>
        <p:spPr>
          <a:xfrm>
            <a:off x="395541" y="2409733"/>
            <a:ext cx="940605" cy="663956"/>
          </a:xfrm>
          <a:prstGeom prst="rect">
            <a:avLst/>
          </a:prstGeom>
        </p:spPr>
      </p:pic>
      <p:pic>
        <p:nvPicPr>
          <p:cNvPr id="39" name="Рисунок 38" descr="Иконки 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4200" t="4851" r="30050" b="81499"/>
          <a:stretch>
            <a:fillRect/>
          </a:stretch>
        </p:blipFill>
        <p:spPr>
          <a:xfrm>
            <a:off x="428770" y="4152327"/>
            <a:ext cx="974878" cy="633671"/>
          </a:xfrm>
          <a:prstGeom prst="rect">
            <a:avLst/>
          </a:prstGeom>
        </p:spPr>
      </p:pic>
      <p:grpSp>
        <p:nvGrpSpPr>
          <p:cNvPr id="5" name="Группа 22"/>
          <p:cNvGrpSpPr/>
          <p:nvPr/>
        </p:nvGrpSpPr>
        <p:grpSpPr>
          <a:xfrm>
            <a:off x="1619672" y="1630977"/>
            <a:ext cx="7092232" cy="508726"/>
            <a:chOff x="1619672" y="1749408"/>
            <a:chExt cx="7092232" cy="678301"/>
          </a:xfrm>
        </p:grpSpPr>
        <p:sp>
          <p:nvSpPr>
            <p:cNvPr id="24" name="Объект 2"/>
            <p:cNvSpPr txBox="1">
              <a:spLocks/>
            </p:cNvSpPr>
            <p:nvPr/>
          </p:nvSpPr>
          <p:spPr>
            <a:xfrm>
              <a:off x="1619672" y="1749408"/>
              <a:ext cx="7092232" cy="678301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 </a:t>
              </a:r>
              <a:r>
                <a:rPr kumimoji="0" lang="ru-RU" sz="2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не программа по оптимизации численности</a:t>
              </a:r>
              <a:endPara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619672" y="177281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0" name="Номер слайда 3"/>
          <p:cNvSpPr txBox="1">
            <a:spLocks/>
          </p:cNvSpPr>
          <p:nvPr/>
        </p:nvSpPr>
        <p:spPr bwMode="auto">
          <a:xfrm>
            <a:off x="8604448" y="4895721"/>
            <a:ext cx="49167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5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200" dirty="0">
              <a:solidFill>
                <a:srgbClr val="23263C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555777" y="788179"/>
            <a:ext cx="3528391" cy="631443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6. Дефекты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4157749018"/>
              </p:ext>
            </p:extLst>
          </p:nvPr>
        </p:nvGraphicFramePr>
        <p:xfrm>
          <a:off x="307975" y="1801592"/>
          <a:ext cx="8440489" cy="27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i.siteapi.org/87-7btgrd_xXBCodNl5viqEYxQc=/fit-in/1400x1000/center/top/9c4d4e47b9ce24c.s.siteapi.org/img/b6e845a8d99e8088221831a7339c86971c67a69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5846"/>
            <a:ext cx="1052575" cy="9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rmanbiz.pravorub.ru/upload/content/2017/02/14/1e58b2c2c5c7fc27a1a689224cab1f97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1670"/>
            <a:ext cx="1042618" cy="1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oftech-llc.com/wp-content/uploads/2016/05/software-testing-300x3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5846"/>
            <a:ext cx="1009742" cy="10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lsciencesinc.com/images/Pillsbury/Pillsbury_Reference_Book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7" t="18001" r="11665" b="18393"/>
          <a:stretch/>
        </p:blipFill>
        <p:spPr bwMode="auto">
          <a:xfrm>
            <a:off x="6571842" y="3463045"/>
            <a:ext cx="1528550" cy="9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npromen.ru/news/2015/images/credits-3D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1" b="5143"/>
          <a:stretch/>
        </p:blipFill>
        <p:spPr bwMode="auto">
          <a:xfrm>
            <a:off x="5076056" y="1835661"/>
            <a:ext cx="1008112" cy="9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1069975" y="5774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676456" y="4895721"/>
            <a:ext cx="41967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23478"/>
            <a:ext cx="768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Виды потерь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19672" y="788179"/>
            <a:ext cx="5688631" cy="775459"/>
          </a:xfrm>
          <a:prstGeom prst="roundRect">
            <a:avLst/>
          </a:prstGeom>
          <a:ln w="158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7. Нерациональное использование человеческого потенциала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557738447"/>
              </p:ext>
            </p:extLst>
          </p:nvPr>
        </p:nvGraphicFramePr>
        <p:xfrm>
          <a:off x="307975" y="2089624"/>
          <a:ext cx="8440489" cy="27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krona-dv.ru/upload/news/d7f1dbb52562c7277064b5ddf651fc2c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" t="7095" r="3673" b="4999"/>
          <a:stretch/>
        </p:blipFill>
        <p:spPr bwMode="auto">
          <a:xfrm>
            <a:off x="395536" y="3723878"/>
            <a:ext cx="1609514" cy="9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2012books.lardbucket.org/books/a-primer-on-social-problems/section_04/80cb3afdee7d2b3a544434366eeab5a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923678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2gg9evh47fn9z.cloudfront.net/800px_COLOURBOX1438336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" t="4335" r="7611" b="6824"/>
          <a:stretch/>
        </p:blipFill>
        <p:spPr bwMode="auto">
          <a:xfrm>
            <a:off x="3851920" y="3723878"/>
            <a:ext cx="11676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hisupplier.com/var/userImages/2014-09/02/12113887446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0043"/>
            <a:ext cx="1154392" cy="11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kgk-stroy.ru/wp-content/uploads/2018/01/r%C3%A5dgiving-1-768x768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38"/>
          <a:stretch/>
        </p:blipFill>
        <p:spPr bwMode="auto">
          <a:xfrm flipH="1">
            <a:off x="6792952" y="3723878"/>
            <a:ext cx="1019408" cy="9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460375" y="1202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612775" y="2345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0%BB%D0%B8%D0%BD-%D0%B0%D0%BA%D0%B0%D0%B4%D0%B5%D0%BC%D0%B8%D1%8F.%D1%80%D1%84/wp-content/uploads/2016/12/online-obuchenie_blok-1.pn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17575" y="4631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496" y="-20538"/>
            <a:ext cx="8359670" cy="579289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ahoma" pitchFamily="34" charset="0"/>
              </a:rPr>
              <a:t>Необходимость устранения потерь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104078"/>
            <a:ext cx="1952384" cy="1055608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НАЛИЧИЕ ПОТЕРЬ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306898" y="2301391"/>
            <a:ext cx="1409123" cy="630399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ВЛЕЧЕТ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F:\Картинки\брак дефек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1"/>
            <a:ext cx="1219228" cy="831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ртинки\запа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981" y="3281284"/>
            <a:ext cx="1297586" cy="7306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60032" y="843558"/>
            <a:ext cx="4104457" cy="3727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неэффективное планирование текущей деятельности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нечеткое распределение обязанностей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наличие «ненужных» операций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перегруженность сотрудников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неконкретность целеполагания задач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срыв сроков и снижение качества выполнения должностных обязанностей</a:t>
            </a:r>
          </a:p>
          <a:p>
            <a:pPr marL="285750" indent="-285750">
              <a:lnSpc>
                <a:spcPct val="9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несвоевременность и стрессовые ситуации при исполнении срочных поручений</a:t>
            </a:r>
          </a:p>
        </p:txBody>
      </p:sp>
      <p:pic>
        <p:nvPicPr>
          <p:cNvPr id="1029" name="Picture 5" descr="F:\Картинки\лишние движ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" y="3125556"/>
            <a:ext cx="966371" cy="886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\ожид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757" y="1311854"/>
            <a:ext cx="1215698" cy="6838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Картинки\перпроиз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402" y="1124251"/>
            <a:ext cx="1110390" cy="5889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Картинки\Потенциа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098" y="3483642"/>
            <a:ext cx="1509686" cy="672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3"/>
          <p:cNvSpPr txBox="1">
            <a:spLocks/>
          </p:cNvSpPr>
          <p:nvPr/>
        </p:nvSpPr>
        <p:spPr bwMode="auto">
          <a:xfrm>
            <a:off x="8604448" y="4877717"/>
            <a:ext cx="49167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www.colourbox.com/preview/3652911-stopping-clock-hands-to-stop-the-tim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8" t="5389" r="18208" b="2112"/>
          <a:stretch/>
        </p:blipFill>
        <p:spPr bwMode="auto">
          <a:xfrm>
            <a:off x="35496" y="2176086"/>
            <a:ext cx="976532" cy="7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46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4" t="24228" r="20734" b="14259"/>
          <a:stretch/>
        </p:blipFill>
        <p:spPr bwMode="auto">
          <a:xfrm>
            <a:off x="2760644" y="879485"/>
            <a:ext cx="6204676" cy="426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46" y="123480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 стандартной потери (</a:t>
            </a: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документооборот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410956" y="2187137"/>
            <a:ext cx="576064" cy="2160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3533" y="2187137"/>
            <a:ext cx="207707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2312192" y="1689377"/>
            <a:ext cx="664476" cy="415523"/>
          </a:xfrm>
          <a:prstGeom prst="bentConnector3">
            <a:avLst>
              <a:gd name="adj1" fmla="val 17119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Соединительная линия уступом 2048"/>
          <p:cNvCxnSpPr/>
          <p:nvPr/>
        </p:nvCxnSpPr>
        <p:spPr>
          <a:xfrm>
            <a:off x="2312192" y="1689377"/>
            <a:ext cx="664476" cy="207761"/>
          </a:xfrm>
          <a:prstGeom prst="bentConnector3">
            <a:avLst>
              <a:gd name="adj1" fmla="val 17119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Соединительная линия уступом 2052"/>
          <p:cNvCxnSpPr/>
          <p:nvPr/>
        </p:nvCxnSpPr>
        <p:spPr>
          <a:xfrm flipV="1">
            <a:off x="2312192" y="1437625"/>
            <a:ext cx="664476" cy="251750"/>
          </a:xfrm>
          <a:prstGeom prst="bentConnector3">
            <a:avLst>
              <a:gd name="adj1" fmla="val 17119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>
            <a:stCxn id="1033" idx="3"/>
          </p:cNvCxnSpPr>
          <p:nvPr/>
        </p:nvCxnSpPr>
        <p:spPr>
          <a:xfrm>
            <a:off x="1536508" y="1689374"/>
            <a:ext cx="144016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-36512" y="2139702"/>
            <a:ext cx="25922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Необходимо: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согласование проекта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документа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 стороны всех ОИВ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59" name="Соединительная линия уступом 2058"/>
          <p:cNvCxnSpPr>
            <a:stCxn id="1033" idx="0"/>
          </p:cNvCxnSpPr>
          <p:nvPr/>
        </p:nvCxnSpPr>
        <p:spPr>
          <a:xfrm rot="16200000" flipH="1">
            <a:off x="2661375" y="-146348"/>
            <a:ext cx="567524" cy="3519449"/>
          </a:xfrm>
          <a:prstGeom prst="bentConnector4">
            <a:avLst>
              <a:gd name="adj1" fmla="val -87957"/>
              <a:gd name="adj2" fmla="val 91086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Соединительная линия уступом 2066"/>
          <p:cNvCxnSpPr/>
          <p:nvPr/>
        </p:nvCxnSpPr>
        <p:spPr>
          <a:xfrm flipV="1">
            <a:off x="5983476" y="1329611"/>
            <a:ext cx="881624" cy="359763"/>
          </a:xfrm>
          <a:prstGeom prst="bentConnector3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Соединительная линия уступом 2068"/>
          <p:cNvCxnSpPr/>
          <p:nvPr/>
        </p:nvCxnSpPr>
        <p:spPr>
          <a:xfrm rot="16200000" flipH="1">
            <a:off x="7567184" y="2733768"/>
            <a:ext cx="540059" cy="2160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 стрелкой 2077"/>
          <p:cNvCxnSpPr/>
          <p:nvPr/>
        </p:nvCxnSpPr>
        <p:spPr>
          <a:xfrm flipH="1" flipV="1">
            <a:off x="7364116" y="3543858"/>
            <a:ext cx="365085" cy="1620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 flipH="1" flipV="1">
            <a:off x="6505060" y="2409732"/>
            <a:ext cx="504056" cy="27003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>
            <a:off x="3912772" y="2409732"/>
            <a:ext cx="1950210" cy="8640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V="1">
            <a:off x="4704860" y="3921900"/>
            <a:ext cx="1224136" cy="1620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6577068" y="4245936"/>
            <a:ext cx="180020" cy="10801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5" t="19565" r="35974" b="16382"/>
          <a:stretch/>
        </p:blipFill>
        <p:spPr bwMode="auto">
          <a:xfrm>
            <a:off x="834314" y="1329614"/>
            <a:ext cx="702194" cy="7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19351" r="36107" b="16302"/>
          <a:stretch/>
        </p:blipFill>
        <p:spPr bwMode="auto">
          <a:xfrm>
            <a:off x="945995" y="2977636"/>
            <a:ext cx="687272" cy="7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36" name="TextBox 1035"/>
          <p:cNvSpPr txBox="1"/>
          <p:nvPr/>
        </p:nvSpPr>
        <p:spPr>
          <a:xfrm>
            <a:off x="1699695" y="3416682"/>
            <a:ext cx="14285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 документа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согласован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43" name="Соединительная линия уступом 1042"/>
          <p:cNvCxnSpPr>
            <a:endCxn id="74" idx="2"/>
          </p:cNvCxnSpPr>
          <p:nvPr/>
        </p:nvCxnSpPr>
        <p:spPr>
          <a:xfrm rot="10800000">
            <a:off x="1289633" y="3697161"/>
            <a:ext cx="2198593" cy="189881"/>
          </a:xfrm>
          <a:prstGeom prst="bent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"/>
          <p:cNvSpPr txBox="1">
            <a:spLocks/>
          </p:cNvSpPr>
          <p:nvPr/>
        </p:nvSpPr>
        <p:spPr bwMode="auto">
          <a:xfrm>
            <a:off x="8748464" y="4895721"/>
            <a:ext cx="3960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79512" y="519522"/>
            <a:ext cx="8964488" cy="406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07505" y="4048053"/>
            <a:ext cx="2448272" cy="971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ПОТЕРИ: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.НЕНУЖНЫЕ ПЕРЕМЕЩЕНИЯ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ИЗЛИШНИЕ ПРОЦЕССЫ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ОЖИДАНИЕ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"/>
          <a:stretch/>
        </p:blipFill>
        <p:spPr bwMode="auto">
          <a:xfrm>
            <a:off x="8044916" y="0"/>
            <a:ext cx="1135596" cy="6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1520" y="627534"/>
            <a:ext cx="889248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7" y="195486"/>
            <a:ext cx="8229600" cy="424947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Процесс внедрения бережливого управления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8604448" y="4895721"/>
            <a:ext cx="49167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771550"/>
            <a:ext cx="7073316" cy="576064"/>
          </a:xfrm>
          <a:prstGeom prst="roundRect">
            <a:avLst/>
          </a:prstGeom>
          <a:ln w="127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Большинство программ преобразований не достигают поставленных целей –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основном из-за проблем, св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язанных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образом мышления и моделями поведения сотрудников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11960" y="1491630"/>
            <a:ext cx="0" cy="338437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83968" y="2211710"/>
            <a:ext cx="107185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Диагностика</a:t>
            </a:r>
            <a:endParaRPr lang="ru-RU" sz="1400" b="1" spc="-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211710"/>
            <a:ext cx="107185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Обучение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8384" y="2211710"/>
            <a:ext cx="107185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Бережливые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проекты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12514" y="2211710"/>
            <a:ext cx="107185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Массовое внедрение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355822" y="2571750"/>
            <a:ext cx="224290" cy="2160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579958" y="2571750"/>
            <a:ext cx="224290" cy="2160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876102" y="2571750"/>
            <a:ext cx="224290" cy="2160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8258" y="1707654"/>
            <a:ext cx="424020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внедрения бережливого управления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3968" y="3183818"/>
            <a:ext cx="1071854" cy="11161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Вовлечение лидеров.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Выявление проблем.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16370" y="3147814"/>
            <a:ext cx="1071854" cy="115212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Специалистов.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Начальников отделов.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36650" y="3147814"/>
            <a:ext cx="1071854" cy="115212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Инициация бережливых проектов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12514" y="3147814"/>
            <a:ext cx="1071854" cy="115212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Стандартизация.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Методология.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Контроль.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Мотивация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1707654"/>
            <a:ext cx="424020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Условия формирования нового мышления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2211710"/>
            <a:ext cx="208823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 Определение видения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9552" y="2931790"/>
            <a:ext cx="208823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Поддержка изменений руководством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1737" y="3651870"/>
            <a:ext cx="2048095" cy="627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Поддержка изменений сотрудниками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91680" y="4371950"/>
            <a:ext cx="2160240" cy="6866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4. Поощрение изменений - мотивация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1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"/>
          <a:stretch/>
        </p:blipFill>
        <p:spPr bwMode="auto">
          <a:xfrm>
            <a:off x="8028384" y="0"/>
            <a:ext cx="1135596" cy="6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1682" y="627534"/>
            <a:ext cx="9052298" cy="7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974904" y="483793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7776864" cy="645381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Инструменты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культурной диагностики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9630942"/>
              </p:ext>
            </p:extLst>
          </p:nvPr>
        </p:nvGraphicFramePr>
        <p:xfrm>
          <a:off x="1619672" y="843558"/>
          <a:ext cx="59766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292080" y="3435846"/>
            <a:ext cx="3096344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Групповое интервью, направленное на выявление ключевых проблем в работе сотрудников и путей их преодоления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3363838"/>
            <a:ext cx="3096344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Интервью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направленное на изучение образа мышления, установок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базовых ценностей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1131590"/>
            <a:ext cx="3096344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Анкета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направленная на выявление представлений сотрудников об эффективности работы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администрации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1059582"/>
            <a:ext cx="3096344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Встречи главы поселения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сотрудниками для обозначения курса на внедрение бережливого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731990"/>
            <a:ext cx="36724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6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11682" y="620434"/>
            <a:ext cx="9052298" cy="7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974904" y="483793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7776864" cy="645381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Разноуровневая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обучения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731990"/>
            <a:ext cx="36724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2" descr="C:\Users\shiyanova\Desktop\доклад и презентация\обуч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67192"/>
            <a:ext cx="5976664" cy="3443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15617" y="4373498"/>
            <a:ext cx="1656184" cy="5025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специалист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4990" y="4373498"/>
            <a:ext cx="2181065" cy="5025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начальник отдела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4373498"/>
            <a:ext cx="2016223" cy="5025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Глава поселения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214296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928662" y="357172"/>
            <a:ext cx="8215338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  Меняться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или не меняться – выбор каждого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images.the-lmj.com/2013/03/Dr.-Deming.jpg?w=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71" y="1401020"/>
            <a:ext cx="2569155" cy="30429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28992" y="1714494"/>
            <a:ext cx="5472608" cy="244827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ru-RU" sz="2300" dirty="0" smtClean="0"/>
          </a:p>
          <a:p>
            <a:r>
              <a:rPr lang="ru-RU" sz="2300" dirty="0" smtClean="0"/>
              <a:t>Вы можете не изменяться.</a:t>
            </a:r>
          </a:p>
          <a:p>
            <a:endParaRPr lang="ru-RU" sz="400" dirty="0" smtClean="0"/>
          </a:p>
          <a:p>
            <a:r>
              <a:rPr lang="ru-RU" sz="2300" dirty="0" smtClean="0"/>
              <a:t>Выживание не является обязанностью.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2869" y="2731464"/>
            <a:ext cx="2664296" cy="6975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Уильям Эдвардс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Деминг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061" y="437195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1900-1993)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8" y="123478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История возникновения</a:t>
            </a:r>
          </a:p>
        </p:txBody>
      </p:sp>
      <p:sp>
        <p:nvSpPr>
          <p:cNvPr id="12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66773" y="666737"/>
            <a:ext cx="255602" cy="2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 descr="C:\Users\svinnikov\Desktop\2.12.17\T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6" r="5138"/>
          <a:stretch/>
        </p:blipFill>
        <p:spPr bwMode="auto">
          <a:xfrm>
            <a:off x="2968388" y="536895"/>
            <a:ext cx="5807122" cy="46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vinnikov\Desktop\2.12.17\ТОн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5" r="3564" b="18189"/>
          <a:stretch/>
        </p:blipFill>
        <p:spPr bwMode="auto">
          <a:xfrm flipH="1">
            <a:off x="665697" y="747019"/>
            <a:ext cx="1458035" cy="1752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30433" y="1194889"/>
            <a:ext cx="3709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Производственная система </a:t>
            </a:r>
            <a:r>
              <a:rPr lang="ru-RU" sz="1600" b="1" dirty="0" err="1" smtClean="0"/>
              <a:t>Toyota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«Система </a:t>
            </a:r>
            <a:r>
              <a:rPr lang="ru-RU" sz="1600" b="1" dirty="0"/>
              <a:t>думающих </a:t>
            </a:r>
            <a:r>
              <a:rPr lang="ru-RU" sz="1600" b="1" dirty="0" smtClean="0"/>
              <a:t>людей»</a:t>
            </a:r>
            <a:endParaRPr lang="ru-RU" sz="1600" b="1" dirty="0"/>
          </a:p>
        </p:txBody>
      </p:sp>
      <p:pic>
        <p:nvPicPr>
          <p:cNvPr id="16" name="Picture 5" descr="C:\Users\svinnikov\Desktop\2.12.17\toyota-logo-p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4" y="2687026"/>
            <a:ext cx="1101891" cy="7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496" y="2571752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«Стандарты не должны спускаться сверху, скорее должны определяться </a:t>
            </a:r>
            <a:r>
              <a:rPr lang="ru-RU" b="1" i="1" smtClean="0">
                <a:latin typeface="Arial Narrow" panose="020B0606020202030204" pitchFamily="34" charset="0"/>
              </a:rPr>
              <a:t>производственными работниками </a:t>
            </a:r>
            <a:r>
              <a:rPr lang="ru-RU" b="1" i="1" dirty="0" smtClean="0">
                <a:latin typeface="Arial Narrow" panose="020B0606020202030204" pitchFamily="34" charset="0"/>
              </a:rPr>
              <a:t>на местах»</a:t>
            </a:r>
          </a:p>
          <a:p>
            <a:pPr algn="r"/>
            <a:endParaRPr lang="ru-RU" sz="800" dirty="0" smtClean="0">
              <a:latin typeface="Arial Narrow" panose="020B0606020202030204" pitchFamily="34" charset="0"/>
            </a:endParaRPr>
          </a:p>
          <a:p>
            <a:pPr algn="r"/>
            <a:r>
              <a:rPr lang="ru-RU" sz="1400" dirty="0" err="1" smtClean="0">
                <a:latin typeface="Arial Narrow" panose="020B0606020202030204" pitchFamily="34" charset="0"/>
              </a:rPr>
              <a:t>Тайити</a:t>
            </a:r>
            <a:r>
              <a:rPr lang="ru-RU" sz="1400" dirty="0" smtClean="0">
                <a:latin typeface="Arial Narrow" panose="020B0606020202030204" pitchFamily="34" charset="0"/>
              </a:rPr>
              <a:t> Оно</a:t>
            </a:r>
          </a:p>
          <a:p>
            <a:pPr algn="r"/>
            <a:r>
              <a:rPr lang="ru-RU" sz="1400" dirty="0">
                <a:latin typeface="Arial Narrow" panose="020B0606020202030204" pitchFamily="34" charset="0"/>
              </a:rPr>
              <a:t>(1912 </a:t>
            </a:r>
            <a:r>
              <a:rPr lang="ru-RU" sz="1400" dirty="0" smtClean="0">
                <a:latin typeface="Arial Narrow" panose="020B0606020202030204" pitchFamily="34" charset="0"/>
              </a:rPr>
              <a:t>- 1990)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0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643702" y="1571618"/>
            <a:ext cx="2160240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Джон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Крафчик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(1961 - …)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8" y="123478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История возникновения</a:t>
            </a:r>
          </a:p>
        </p:txBody>
      </p:sp>
      <p:sp>
        <p:nvSpPr>
          <p:cNvPr id="12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66773" y="666737"/>
            <a:ext cx="255602" cy="2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564" y="2071684"/>
            <a:ext cx="1020732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067694"/>
            <a:ext cx="2160240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Генри Форд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1863 -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1947 )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2000246"/>
            <a:ext cx="2143140" cy="2714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Сигео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Синго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1909 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- 1990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3" name="Picture 5" descr="http://3.bp.blogspot.com/-RM7pQSMoCxw/VHe1bAhj4kI/AAAAAAAAAC8/qG-GdoObapU/s1600/persons_ohno_shing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08" t="47375" r="8498" b="2663"/>
          <a:stretch/>
        </p:blipFill>
        <p:spPr bwMode="auto">
          <a:xfrm>
            <a:off x="3831600" y="2599705"/>
            <a:ext cx="1097590" cy="14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i.gpmar.ru/u/7f/0dbd46acb311e5a534bfcc4f088c9c/-/Henry-Ford-picture-1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986" y="2500312"/>
            <a:ext cx="1177643" cy="16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14414" y="714362"/>
            <a:ext cx="5572164" cy="523220"/>
          </a:xfrm>
          <a:prstGeom prst="rect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Идеи </a:t>
            </a:r>
            <a:r>
              <a:rPr lang="ru-RU" sz="1400" dirty="0">
                <a:latin typeface="Arial Narrow" panose="020B0606020202030204" pitchFamily="34" charset="0"/>
              </a:rPr>
              <a:t>бережливого производства были высказаны ещё Генри Фордом, но они не были восприняты бизнесом, поскольку значительно опережали время.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4214824"/>
            <a:ext cx="2357454" cy="646331"/>
          </a:xfrm>
          <a:prstGeom prst="rect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Американский</a:t>
            </a:r>
            <a:r>
              <a:rPr lang="ru-RU" sz="1200" dirty="0" smtClean="0"/>
              <a:t> </a:t>
            </a:r>
            <a:r>
              <a:rPr lang="ru-RU" sz="1200" dirty="0">
                <a:latin typeface="Arial Narrow" panose="020B0606020202030204" pitchFamily="34" charset="0"/>
              </a:rPr>
              <a:t>консультант</a:t>
            </a:r>
            <a:r>
              <a:rPr lang="ru-RU" sz="1200" dirty="0" smtClean="0"/>
              <a:t> </a:t>
            </a:r>
            <a:r>
              <a:rPr lang="ru-RU" sz="1200" dirty="0">
                <a:latin typeface="Arial Narrow" panose="020B0606020202030204" pitchFamily="34" charset="0"/>
              </a:rPr>
              <a:t>Джон</a:t>
            </a:r>
            <a:r>
              <a:rPr lang="ru-RU" sz="1200" dirty="0" smtClean="0"/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Крафчик</a:t>
            </a:r>
            <a:r>
              <a:rPr lang="ru-RU" sz="1200" dirty="0" smtClean="0"/>
              <a:t> </a:t>
            </a:r>
            <a:r>
              <a:rPr lang="ru-RU" sz="1200" dirty="0">
                <a:latin typeface="Arial Narrow" panose="020B0606020202030204" pitchFamily="34" charset="0"/>
              </a:rPr>
              <a:t>ввел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термин</a:t>
            </a:r>
            <a:r>
              <a:rPr lang="ru-RU" sz="1200" dirty="0" smtClean="0"/>
              <a:t> </a:t>
            </a:r>
          </a:p>
          <a:p>
            <a:pPr algn="ctr"/>
            <a:r>
              <a:rPr lang="en-US" sz="1200" dirty="0" smtClean="0"/>
              <a:t>Lean </a:t>
            </a:r>
            <a:r>
              <a:rPr lang="en-US" sz="1200" dirty="0">
                <a:latin typeface="Arial Narrow" panose="020B0606020202030204" pitchFamily="34" charset="0"/>
              </a:rPr>
              <a:t>production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0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895852"/>
            <a:ext cx="2236919" cy="41961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8" y="123478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История возникновения</a:t>
            </a:r>
          </a:p>
        </p:txBody>
      </p:sp>
      <p:sp>
        <p:nvSpPr>
          <p:cNvPr id="12" name="AutoShape 12" descr="https://www.first-americans.spb.ru/wp-content/uploads/2014/06/lixo.jpg"/>
          <p:cNvSpPr>
            <a:spLocks noChangeAspect="1" noChangeArrowheads="1"/>
          </p:cNvSpPr>
          <p:nvPr/>
        </p:nvSpPr>
        <p:spPr bwMode="auto">
          <a:xfrm>
            <a:off x="966773" y="666737"/>
            <a:ext cx="255602" cy="2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hiyanova\Desktop\23.03.2018. Корпоративное обучение\Памятка Гасте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45"/>
          <a:stretch/>
        </p:blipFill>
        <p:spPr bwMode="auto">
          <a:xfrm>
            <a:off x="2339752" y="886020"/>
            <a:ext cx="6624736" cy="4206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8892480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://vgv.avo.ru/5/f/gastev/gastev_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071"/>
            <a:ext cx="2022826" cy="26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920188"/>
            <a:ext cx="20882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Гастев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Алексей Капитонович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(1882-1939)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3518"/>
            <a:ext cx="7954147" cy="330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Научная организация труда в СССР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5496" y="195486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Опыт применения бережливых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технологий в производстве: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6" y="627536"/>
            <a:ext cx="8432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</a:rPr>
              <a:t>в США более </a:t>
            </a:r>
            <a:r>
              <a:rPr lang="ru-RU" sz="1600" dirty="0">
                <a:ea typeface="Times New Roman" panose="02020603050405020304" pitchFamily="18" charset="0"/>
              </a:rPr>
              <a:t>70% промышленных </a:t>
            </a:r>
            <a:r>
              <a:rPr lang="ru-RU" sz="1600" dirty="0" smtClean="0">
                <a:ea typeface="Times New Roman" panose="02020603050405020304" pitchFamily="18" charset="0"/>
              </a:rPr>
              <a:t>предприятий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</a:rPr>
              <a:t>в </a:t>
            </a:r>
            <a:r>
              <a:rPr lang="ru-RU" sz="1600" dirty="0">
                <a:ea typeface="Times New Roman" panose="02020603050405020304" pitchFamily="18" charset="0"/>
              </a:rPr>
              <a:t>Европе – около 70% промышленных предприятий и более 50% организаций сфер </a:t>
            </a:r>
            <a:r>
              <a:rPr lang="ru-RU" sz="1600" dirty="0" smtClean="0">
                <a:ea typeface="Times New Roman" panose="02020603050405020304" pitchFamily="18" charset="0"/>
              </a:rPr>
              <a:t>услуг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ea typeface="Times New Roman" panose="02020603050405020304" pitchFamily="18" charset="0"/>
              </a:rPr>
              <a:t>в России – около 10% предприятий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004" y="1419622"/>
            <a:ext cx="814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Российские компании, внедряющие </a:t>
            </a:r>
            <a:r>
              <a:rPr lang="en-US" b="1" dirty="0" smtClean="0">
                <a:ea typeface="Times New Roman" panose="02020603050405020304" pitchFamily="18" charset="0"/>
              </a:rPr>
              <a:t>lean-</a:t>
            </a:r>
            <a:r>
              <a:rPr lang="ru-RU" b="1" dirty="0" smtClean="0">
                <a:ea typeface="Times New Roman" panose="02020603050405020304" pitchFamily="18" charset="0"/>
              </a:rPr>
              <a:t>технологии:</a:t>
            </a:r>
            <a:endParaRPr lang="ru-RU" b="1" dirty="0">
              <a:ea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71604" y="1851670"/>
            <a:ext cx="7423721" cy="3096344"/>
            <a:chOff x="1069975" y="2852936"/>
            <a:chExt cx="7325543" cy="3834988"/>
          </a:xfrm>
        </p:grpSpPr>
        <p:pic>
          <p:nvPicPr>
            <p:cNvPr id="10" name="Picture 4" descr="http://cf.ppt-online.org/files/slide/s/sOjnFuySb2GPYlAB65T3QKmrIXMht4ZkeU8DVx/slide-1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319" t="29823" b="7177"/>
            <a:stretch/>
          </p:blipFill>
          <p:spPr bwMode="auto">
            <a:xfrm>
              <a:off x="1069975" y="2852936"/>
              <a:ext cx="7325543" cy="3834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Конференц-зал\Desktop\123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437" y="2996951"/>
              <a:ext cx="1324385" cy="47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5496" y="195486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Опыт применения бережливых </a:t>
            </a:r>
            <a:r>
              <a:rPr lang="ru-RU" sz="2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технологий в гос. секторе:</a:t>
            </a:r>
            <a:endParaRPr lang="ru-RU" sz="2400" b="1" spc="-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6" y="627536"/>
            <a:ext cx="8432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a typeface="Times New Roman" panose="02020603050405020304" pitchFamily="18" charset="0"/>
              </a:rPr>
              <a:t>Инициативы по использованию бережливых технологий в практике государственного управления впервые появились в 2001 году в Великобритании, а в 2002 году – в США.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a typeface="Times New Roman" panose="02020603050405020304" pitchFamily="18" charset="0"/>
              </a:rPr>
              <a:t>В 2016 </a:t>
            </a:r>
            <a:r>
              <a:rPr lang="ru-RU" sz="1600" dirty="0" smtClean="0">
                <a:ea typeface="Times New Roman" panose="02020603050405020304" pitchFamily="18" charset="0"/>
              </a:rPr>
              <a:t>году в </a:t>
            </a:r>
            <a:r>
              <a:rPr lang="ru-RU" sz="1600" dirty="0">
                <a:ea typeface="Times New Roman" panose="02020603050405020304" pitchFamily="18" charset="0"/>
              </a:rPr>
              <a:t>Сочи </a:t>
            </a:r>
            <a:r>
              <a:rPr lang="ru-RU" sz="1600" dirty="0" smtClean="0">
                <a:ea typeface="Times New Roman" panose="02020603050405020304" pitchFamily="18" charset="0"/>
              </a:rPr>
              <a:t>состоялся Международный Лин-саммит по внедрению бережливых технологий</a:t>
            </a:r>
            <a:r>
              <a:rPr lang="ru-RU" sz="1600" dirty="0"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9662"/>
            <a:ext cx="628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2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ilothouseadvisors.com/wp-content/uploads/2014/07/Dollarphotoclub_39250383-1024x6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1" t="4482" r="10070" b="12298"/>
          <a:stretch/>
        </p:blipFill>
        <p:spPr bwMode="auto">
          <a:xfrm>
            <a:off x="107504" y="3562066"/>
            <a:ext cx="2279176" cy="13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38100">
            <a:solidFill>
              <a:schemeClr val="accent3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0" y="227199"/>
            <a:ext cx="845820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0"/>
            <a:ext cx="8314181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Предпосылки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для внедрения бережливого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управления </a:t>
            </a:r>
          </a:p>
          <a:p>
            <a:pPr lvl="0"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 деятельность органов власти  городского поселения Пионерский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687262632"/>
              </p:ext>
            </p:extLst>
          </p:nvPr>
        </p:nvGraphicFramePr>
        <p:xfrm>
          <a:off x="2306485" y="771550"/>
          <a:ext cx="62979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748464" y="4895721"/>
            <a:ext cx="347662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5D1FCA9-80E7-4AD5-B0DC-182A73FF60C8}" type="slidenum">
              <a:rPr lang="ru-RU" altLang="ru-RU" sz="1200" smtClean="0">
                <a:solidFill>
                  <a:srgbClr val="23263C"/>
                </a:solidFill>
                <a:latin typeface="Arial Narrow" panose="020B060602020203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dirty="0">
              <a:solidFill>
                <a:srgbClr val="23263C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novate.ru/files/u34476/credit-cards-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9702"/>
            <a:ext cx="2199294" cy="12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toetotakoe.ru/wp-content/uploads/2016/10/Kouching-eto-chto-takoe-3-1140x89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4" t="4207" r="3402"/>
          <a:stretch/>
        </p:blipFill>
        <p:spPr bwMode="auto">
          <a:xfrm>
            <a:off x="270438" y="623818"/>
            <a:ext cx="1925298" cy="14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345756"/>
            <a:ext cx="576064" cy="50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723878"/>
            <a:ext cx="576064" cy="50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2499742"/>
            <a:ext cx="576064" cy="50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13160</TotalTime>
  <Words>962</Words>
  <Application>Microsoft Office PowerPoint</Application>
  <PresentationFormat>Экран (16:9)</PresentationFormat>
  <Paragraphs>258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Культура бережливого управления – это не…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Процесс внедрения бережливого управления </vt:lpstr>
      <vt:lpstr>  Инструменты культурной диагностики</vt:lpstr>
      <vt:lpstr>  Разноуровневая система обучения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777</cp:revision>
  <cp:lastPrinted>2018-03-21T06:49:09Z</cp:lastPrinted>
  <dcterms:modified xsi:type="dcterms:W3CDTF">2020-07-13T10:13:59Z</dcterms:modified>
</cp:coreProperties>
</file>